
<file path=[Content_Types].xml><?xml version="1.0" encoding="utf-8"?>
<Types xmlns="http://schemas.openxmlformats.org/package/2006/content-types">
  <Default Extension="xml" ContentType="application/vnd.openxmlformats-package.core-properties+xml"/>
  <Default Extension="jpeg" ContentType="image/jpeg"/>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slides/charts/chart1.xml" ContentType="application/vnd.openxmlformats-officedocument.drawingml.chart+xml"/>
  <Override PartName="/ppt/notesSlides/notesSlide8.xml" ContentType="application/vnd.openxmlformats-officedocument.presentationml.notesSlide+xml"/>
  <Override PartName="/ppt/slides/slide9.xml" ContentType="application/vnd.openxmlformats-officedocument.presentationml.slide+xml"/>
  <Override PartName="/ppt/slides/charts/chart2.xml" ContentType="application/vnd.openxmlformats-officedocument.drawingml.chart+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f2854dd660c14110" /><Relationship Type="http://schemas.openxmlformats.org/officeDocument/2006/relationships/extended-properties" Target="/docProps/app.xml" Id="R8d2679c4e4354e02" /><Relationship Type="http://schemas.openxmlformats.org/officeDocument/2006/relationships/officeDocument" Target="/ppt/presentation.xml" Id="R9688ed77827942f8" /></Relationships>
</file>

<file path=ppt/presentation.xml><?xml version="1.0" encoding="utf-8"?>
<p:presentation xmlns:p="http://schemas.openxmlformats.org/presentationml/2006/main">
  <p:sldMasterIdLst>
    <p:sldMasterId xmlns:r="http://schemas.openxmlformats.org/officeDocument/2006/relationships" id="2147483648" r:id="R64a3a7b6556e49b5"/>
  </p:sldMasterIdLst>
  <p:notesMasterIdLst>
    <p:notesMasterId xmlns:r="http://schemas.openxmlformats.org/officeDocument/2006/relationships" r:id="R49aeb36c3056480f"/>
  </p:notesMasterIdLst>
  <p:sldIdLst>
    <p:sldId xmlns:r="http://schemas.openxmlformats.org/officeDocument/2006/relationships" id="256" r:id="R781a4c68a4b84d5e"/>
    <p:sldId xmlns:r="http://schemas.openxmlformats.org/officeDocument/2006/relationships" id="257" r:id="R7169fe8f76934858"/>
    <p:sldId xmlns:r="http://schemas.openxmlformats.org/officeDocument/2006/relationships" id="258" r:id="Rb5cea4cc25ac403c"/>
    <p:sldId xmlns:r="http://schemas.openxmlformats.org/officeDocument/2006/relationships" id="259" r:id="Re38593b627a2431d"/>
    <p:sldId xmlns:r="http://schemas.openxmlformats.org/officeDocument/2006/relationships" id="260" r:id="R885e8c2f2b564bdc"/>
    <p:sldId xmlns:r="http://schemas.openxmlformats.org/officeDocument/2006/relationships" id="261" r:id="R482615668e7b4aba"/>
    <p:sldId xmlns:r="http://schemas.openxmlformats.org/officeDocument/2006/relationships" id="262" r:id="R513b5a0af31c4dce"/>
    <p:sldId xmlns:r="http://schemas.openxmlformats.org/officeDocument/2006/relationships" id="263" r:id="R3c8c5b5e896f4f8e"/>
    <p:sldId xmlns:r="http://schemas.openxmlformats.org/officeDocument/2006/relationships" id="264" r:id="R1271544043fb4622"/>
    <p:sldId xmlns:r="http://schemas.openxmlformats.org/officeDocument/2006/relationships" id="265" r:id="Ra30ddb2b03314d88"/>
    <p:sldId xmlns:r="http://schemas.openxmlformats.org/officeDocument/2006/relationships" id="266" r:id="R9395aa8bfd004ec4"/>
    <p:sldId xmlns:r="http://schemas.openxmlformats.org/officeDocument/2006/relationships" id="267" r:id="Ra720befb51884704"/>
    <p:sldId xmlns:r="http://schemas.openxmlformats.org/officeDocument/2006/relationships" id="268" r:id="Rb5aabe83297d4601"/>
    <p:sldId xmlns:r="http://schemas.openxmlformats.org/officeDocument/2006/relationships" id="269" r:id="Rd105c411c5d5418f"/>
    <p:sldId xmlns:r="http://schemas.openxmlformats.org/officeDocument/2006/relationships" id="270" r:id="Rd614e89aa40a4f53"/>
    <p:sldId xmlns:r="http://schemas.openxmlformats.org/officeDocument/2006/relationships" id="271" r:id="Rdbbf163395b148cf"/>
    <p:sldId xmlns:r="http://schemas.openxmlformats.org/officeDocument/2006/relationships" id="272" r:id="R12803d948f9d46b3"/>
    <p:sldId xmlns:r="http://schemas.openxmlformats.org/officeDocument/2006/relationships" id="273" r:id="Rf409ac9fe4724be6"/>
    <p:sldId xmlns:r="http://schemas.openxmlformats.org/officeDocument/2006/relationships" id="274" r:id="Rabdd2543413f4c09"/>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p:slideViewPr>
    <p:cSldViewPr snapToGrid="0">
      <p:cViewPr>
        <p:scale>
          <a:sx xmlns:a="http://schemas.openxmlformats.org/drawingml/2006/main" n="1" d="1"/>
          <a:sy xmlns:a="http://schemas.openxmlformats.org/drawingml/2006/main" n="1" d="1"/>
        </p:scale>
        <p:origin x="0" y="0"/>
      </p:cViewPr>
      <p:guideLst/>
    </p:cSldViewPr>
  </p:slideViewPr>
  <p:gridSpacing cx="72008" cy="72008"/>
</p:viewPr>
</file>

<file path=ppt/_rels/presentation.xml.rels>&#65279;<?xml version="1.0" encoding="utf-8"?><Relationships xmlns="http://schemas.openxmlformats.org/package/2006/relationships"><Relationship Type="http://schemas.openxmlformats.org/officeDocument/2006/relationships/theme" Target="/ppt/theme/theme1.xml" Id="Rb9cfbcb854ba45bc" /><Relationship Type="http://schemas.openxmlformats.org/officeDocument/2006/relationships/slideMaster" Target="/ppt/slideMasters/slideMaster1.xml" Id="R64a3a7b6556e49b5" /><Relationship Type="http://schemas.openxmlformats.org/officeDocument/2006/relationships/notesMaster" Target="/ppt/notesMasters/notesMaster1.xml" Id="R49aeb36c3056480f" /><Relationship Type="http://schemas.openxmlformats.org/officeDocument/2006/relationships/presProps" Target="/ppt/presProps.xml" Id="R16442b73bb824708" /><Relationship Type="http://schemas.openxmlformats.org/officeDocument/2006/relationships/viewProps" Target="/ppt/viewProps.xml" Id="R970fd226cf084cf2" /><Relationship Type="http://schemas.openxmlformats.org/officeDocument/2006/relationships/tableStyles" Target="/ppt/tableStyles.xml" Id="Rdcdf111424724273" /><Relationship Type="http://schemas.openxmlformats.org/officeDocument/2006/relationships/slide" Target="/ppt/slides/slide1.xml" Id="R781a4c68a4b84d5e" /><Relationship Type="http://schemas.openxmlformats.org/officeDocument/2006/relationships/slide" Target="/ppt/slides/slide2.xml" Id="R7169fe8f76934858" /><Relationship Type="http://schemas.openxmlformats.org/officeDocument/2006/relationships/slide" Target="/ppt/slides/slide3.xml" Id="Rb5cea4cc25ac403c" /><Relationship Type="http://schemas.openxmlformats.org/officeDocument/2006/relationships/slide" Target="/ppt/slides/slide4.xml" Id="Re38593b627a2431d" /><Relationship Type="http://schemas.openxmlformats.org/officeDocument/2006/relationships/slide" Target="/ppt/slides/slide5.xml" Id="R885e8c2f2b564bdc" /><Relationship Type="http://schemas.openxmlformats.org/officeDocument/2006/relationships/slide" Target="/ppt/slides/slide6.xml" Id="R482615668e7b4aba" /><Relationship Type="http://schemas.openxmlformats.org/officeDocument/2006/relationships/slide" Target="/ppt/slides/slide7.xml" Id="R513b5a0af31c4dce" /><Relationship Type="http://schemas.openxmlformats.org/officeDocument/2006/relationships/slide" Target="/ppt/slides/slide8.xml" Id="R3c8c5b5e896f4f8e" /><Relationship Type="http://schemas.openxmlformats.org/officeDocument/2006/relationships/slide" Target="/ppt/slides/slide9.xml" Id="R1271544043fb4622" /><Relationship Type="http://schemas.openxmlformats.org/officeDocument/2006/relationships/slide" Target="/ppt/slides/slide10.xml" Id="Ra30ddb2b03314d88" /><Relationship Type="http://schemas.openxmlformats.org/officeDocument/2006/relationships/slide" Target="/ppt/slides/slide11.xml" Id="R9395aa8bfd004ec4" /><Relationship Type="http://schemas.openxmlformats.org/officeDocument/2006/relationships/slide" Target="/ppt/slides/slide12.xml" Id="Ra720befb51884704" /><Relationship Type="http://schemas.openxmlformats.org/officeDocument/2006/relationships/slide" Target="/ppt/slides/slide13.xml" Id="Rb5aabe83297d4601" /><Relationship Type="http://schemas.openxmlformats.org/officeDocument/2006/relationships/slide" Target="/ppt/slides/slide14.xml" Id="Rd105c411c5d5418f" /><Relationship Type="http://schemas.openxmlformats.org/officeDocument/2006/relationships/slide" Target="/ppt/slides/slide15.xml" Id="Rd614e89aa40a4f53" /><Relationship Type="http://schemas.openxmlformats.org/officeDocument/2006/relationships/slide" Target="/ppt/slides/slide16.xml" Id="Rdbbf163395b148cf" /><Relationship Type="http://schemas.openxmlformats.org/officeDocument/2006/relationships/slide" Target="/ppt/slides/slide17.xml" Id="R12803d948f9d46b3" /><Relationship Type="http://schemas.openxmlformats.org/officeDocument/2006/relationships/slide" Target="/ppt/slides/slide18.xml" Id="Rf409ac9fe4724be6" /><Relationship Type="http://schemas.openxmlformats.org/officeDocument/2006/relationships/slide" Target="/ppt/slides/slide19.xml" Id="Rabdd2543413f4c09"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9aeb169af7534ffd"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Motiv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rotWithShape="1">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e80218674d544045" /><Relationship Type="http://schemas.openxmlformats.org/officeDocument/2006/relationships/notesMaster" Target="/ppt/notesMasters/notesMaster1.xml" Id="R992cc84a2c4049e1"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306bfe12f08b4ba2" /><Relationship Type="http://schemas.openxmlformats.org/officeDocument/2006/relationships/notesMaster" Target="/ppt/notesMasters/notesMaster1.xml" Id="R3183e7fb90e94524"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c7b831219c4a47b2" /><Relationship Type="http://schemas.openxmlformats.org/officeDocument/2006/relationships/notesMaster" Target="/ppt/notesMasters/notesMaster1.xml" Id="Ra816139cbb9e46cb"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7572610f5d8c4828" /><Relationship Type="http://schemas.openxmlformats.org/officeDocument/2006/relationships/notesMaster" Target="/ppt/notesMasters/notesMaster1.xml" Id="R6e0cff4685fd4eff"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113941a48ed64ba0" /><Relationship Type="http://schemas.openxmlformats.org/officeDocument/2006/relationships/notesMaster" Target="/ppt/notesMasters/notesMaster1.xml" Id="R2db62fdf90fc4918"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c8c508c002024f66" /><Relationship Type="http://schemas.openxmlformats.org/officeDocument/2006/relationships/notesMaster" Target="/ppt/notesMasters/notesMaster1.xml" Id="R3866c015cf8e428c"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8aa5cf75f1364a81" /><Relationship Type="http://schemas.openxmlformats.org/officeDocument/2006/relationships/notesMaster" Target="/ppt/notesMasters/notesMaster1.xml" Id="Rcd1caebe80cf4549"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1dfa36d44a8b4d72" /><Relationship Type="http://schemas.openxmlformats.org/officeDocument/2006/relationships/notesMaster" Target="/ppt/notesMasters/notesMaster1.xml" Id="R4ccb018e9e9540cc"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fcae533a160e4cbf" /><Relationship Type="http://schemas.openxmlformats.org/officeDocument/2006/relationships/notesMaster" Target="/ppt/notesMasters/notesMaster1.xml" Id="R5309ca59a56a4bcf"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87c0e6607b3e4b96" /><Relationship Type="http://schemas.openxmlformats.org/officeDocument/2006/relationships/notesMaster" Target="/ppt/notesMasters/notesMaster1.xml" Id="R8e98e9d6bdc949a2"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e7cab13f25db4450" /><Relationship Type="http://schemas.openxmlformats.org/officeDocument/2006/relationships/notesMaster" Target="/ppt/notesMasters/notesMaster1.xml" Id="Rbe21b13a31784ed5" /></Relationships>
</file>

<file path=ppt/notesSlides/_rels/notesSlide2.xml.rels>&#65279;<?xml version="1.0" encoding="utf-8"?><Relationships xmlns="http://schemas.openxmlformats.org/package/2006/relationships"><Relationship Type="http://schemas.openxmlformats.org/officeDocument/2006/relationships/slide" Target="/ppt/slides/slide2.xml" Id="Re734545a37b2486b" /><Relationship Type="http://schemas.openxmlformats.org/officeDocument/2006/relationships/notesMaster" Target="/ppt/notesMasters/notesMaster1.xml" Id="R3b7d5290716b4853" /></Relationships>
</file>

<file path=ppt/notesSlides/_rels/notesSlide3.xml.rels>&#65279;<?xml version="1.0" encoding="utf-8"?><Relationships xmlns="http://schemas.openxmlformats.org/package/2006/relationships"><Relationship Type="http://schemas.openxmlformats.org/officeDocument/2006/relationships/slide" Target="/ppt/slides/slide3.xml" Id="Rb0ef072fbb2c4676" /><Relationship Type="http://schemas.openxmlformats.org/officeDocument/2006/relationships/notesMaster" Target="/ppt/notesMasters/notesMaster1.xml" Id="R9d8d3380ae39413a" /></Relationships>
</file>

<file path=ppt/notesSlides/_rels/notesSlide4.xml.rels>&#65279;<?xml version="1.0" encoding="utf-8"?><Relationships xmlns="http://schemas.openxmlformats.org/package/2006/relationships"><Relationship Type="http://schemas.openxmlformats.org/officeDocument/2006/relationships/slide" Target="/ppt/slides/slide4.xml" Id="Rc0bd4e084bb14c19" /><Relationship Type="http://schemas.openxmlformats.org/officeDocument/2006/relationships/notesMaster" Target="/ppt/notesMasters/notesMaster1.xml" Id="R754191ee9da24490" /></Relationships>
</file>

<file path=ppt/notesSlides/_rels/notesSlide5.xml.rels>&#65279;<?xml version="1.0" encoding="utf-8"?><Relationships xmlns="http://schemas.openxmlformats.org/package/2006/relationships"><Relationship Type="http://schemas.openxmlformats.org/officeDocument/2006/relationships/slide" Target="/ppt/slides/slide5.xml" Id="R771dfb3f6f1047f5" /><Relationship Type="http://schemas.openxmlformats.org/officeDocument/2006/relationships/notesMaster" Target="/ppt/notesMasters/notesMaster1.xml" Id="R622caa5f50114e04" /></Relationships>
</file>

<file path=ppt/notesSlides/_rels/notesSlide6.xml.rels>&#65279;<?xml version="1.0" encoding="utf-8"?><Relationships xmlns="http://schemas.openxmlformats.org/package/2006/relationships"><Relationship Type="http://schemas.openxmlformats.org/officeDocument/2006/relationships/slide" Target="/ppt/slides/slide6.xml" Id="R445a1989816c4dd6" /><Relationship Type="http://schemas.openxmlformats.org/officeDocument/2006/relationships/notesMaster" Target="/ppt/notesMasters/notesMaster1.xml" Id="Rce8ef005abbb43cc" /></Relationships>
</file>

<file path=ppt/notesSlides/_rels/notesSlide7.xml.rels>&#65279;<?xml version="1.0" encoding="utf-8"?><Relationships xmlns="http://schemas.openxmlformats.org/package/2006/relationships"><Relationship Type="http://schemas.openxmlformats.org/officeDocument/2006/relationships/slide" Target="/ppt/slides/slide7.xml" Id="Rde70d832044d4857" /><Relationship Type="http://schemas.openxmlformats.org/officeDocument/2006/relationships/notesMaster" Target="/ppt/notesMasters/notesMaster1.xml" Id="R1e6d77b9714847eb" /></Relationships>
</file>

<file path=ppt/notesSlides/_rels/notesSlide8.xml.rels>&#65279;<?xml version="1.0" encoding="utf-8"?><Relationships xmlns="http://schemas.openxmlformats.org/package/2006/relationships"><Relationship Type="http://schemas.openxmlformats.org/officeDocument/2006/relationships/slide" Target="/ppt/slides/slide8.xml" Id="Rb0bff343029d492e" /><Relationship Type="http://schemas.openxmlformats.org/officeDocument/2006/relationships/notesMaster" Target="/ppt/notesMasters/notesMaster1.xml" Id="Re5d55fbc03b945be" /></Relationships>
</file>

<file path=ppt/notesSlides/_rels/notesSlide9.xml.rels>&#65279;<?xml version="1.0" encoding="utf-8"?><Relationships xmlns="http://schemas.openxmlformats.org/package/2006/relationships"><Relationship Type="http://schemas.openxmlformats.org/officeDocument/2006/relationships/slide" Target="/ppt/slides/slide9.xml" Id="Rc8732481d3c74c88" /><Relationship Type="http://schemas.openxmlformats.org/officeDocument/2006/relationships/notesMaster" Target="/ppt/notesMasters/notesMaster1.xml" Id="R6ab02f4402934b15"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Předpokládaný čas: 0:30</a:t>
            </a:r>
          </a:p>
          <a:p xmlns:a="http://schemas.openxmlformats.org/drawingml/2006/main">
            <a:r>
              <a:t>Představit cíl večera: vysvětlit varianty, jejich dlouhodobé náklady a praktické dopady na domácnosti. Nejde ještě o schválení konkrétní stavby ani ceníku.</a:t>
            </a:r>
          </a:p>
          <a:p xmlns:a="http://schemas.openxmlformats.org/drawingml/2006/main">
            <a:r>
              <a:t/>
            </a:r>
            <a:endParaRPr/>
          </a:p>
          <a:p xmlns:a="http://schemas.openxmlformats.org/drawingml/2006/main">
            <a:r>
              <a:t>[Sources]</a:t>
            </a:r>
          </a:p>
          <a:p xmlns:a="http://schemas.openxmlformats.org/drawingml/2006/main">
            <a:r>
              <a:t>- Variantní řešení_Mladý Smolivec.pdf (aktuální studie dodaná uživatelem)</a:t>
            </a:r>
          </a:p>
          <a:p xmlns:a="http://schemas.openxmlformats.org/drawingml/2006/main">
            <a:r>
              <a:t>- Mlady_Smolivec_prezentace_pro_obcany.pptx (výchozí prezentace dodaná uživatelem)</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Předpokládaný čas: 1:50</a:t>
            </a:r>
          </a:p>
          <a:p xmlns:a="http://schemas.openxmlformats.org/drawingml/2006/main">
            <a:r>
              <a:t>Modelová plně nákladová cena centrální varianty je 442,02 Kč/m³ včetně DPH, tedy přibližně 1 289 Kč na osobu za měsíc při 35 m³/os./rok. Nejde o schválený ceník. U DČOV je přímým známým nákladem elektřina; ostatní příspěvek závisí na vlastnictví, dotaci a provozním modelu.</a:t>
            </a:r>
          </a:p>
          <a:p xmlns:a="http://schemas.openxmlformats.org/drawingml/2006/main">
            <a:r>
              <a:t/>
            </a:r>
            <a:endParaRPr/>
          </a:p>
          <a:p xmlns:a="http://schemas.openxmlformats.org/drawingml/2006/main">
            <a:r>
              <a:t>[Sources]</a:t>
            </a:r>
          </a:p>
          <a:p xmlns:a="http://schemas.openxmlformats.org/drawingml/2006/main">
            <a:r>
              <a:t>- Variantní řešení_Mladý Smolivec.pdf (aktuální studie dodaná uživatelem)</a:t>
            </a:r>
          </a:p>
          <a:p xmlns:a="http://schemas.openxmlformats.org/drawingml/2006/main">
            <a:r>
              <a:t>- Mlady_Smolivec_prezentace_pro_obcany.pptx (výchozí prezentace dodaná uživatelem)</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Předpokládaný čas: 0:50</a:t>
            </a:r>
          </a:p>
          <a:p xmlns:a="http://schemas.openxmlformats.org/drawingml/2006/main">
            <a:r>
              <a:t>Uzavřít podrobný příklad Radošic. Doporučení je ekonomické a koncepční, ale je podmíněné místním prověřením každého pozemku a nastavením skutečně společného provozu.</a:t>
            </a:r>
          </a:p>
          <a:p xmlns:a="http://schemas.openxmlformats.org/drawingml/2006/main">
            <a:r>
              <a:t/>
            </a:r>
            <a:endParaRPr/>
          </a:p>
          <a:p xmlns:a="http://schemas.openxmlformats.org/drawingml/2006/main">
            <a:r>
              <a:t>[Sources]</a:t>
            </a:r>
          </a:p>
          <a:p xmlns:a="http://schemas.openxmlformats.org/drawingml/2006/main">
            <a:r>
              <a:t>- Variantní řešení_Mladý Smolivec.pdf (aktuální studie dodaná uživatelem)</a:t>
            </a:r>
          </a:p>
          <a:p xmlns:a="http://schemas.openxmlformats.org/drawingml/2006/main">
            <a:r>
              <a:t>- Mlady_Smolivec_prezentace_pro_obcany.pptx (výchozí prezentace dodaná uživatelem)</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Předpokládaný čas: 0:55</a:t>
            </a:r>
          </a:p>
          <a:p xmlns:a="http://schemas.openxmlformats.org/drawingml/2006/main">
            <a:r>
              <a:t>Centrální řešení stojí podle metodiky 3 asi 21,0 mil. Kč, DČOV 13,78 mil. Kč. Roční potřeba vychází 876 tis. proti přibližně 627 tis. Kč. Hlavním problémem centrálu je 39 domovních čerpacích stanic a tlakové přípojky.</a:t>
            </a:r>
          </a:p>
          <a:p xmlns:a="http://schemas.openxmlformats.org/drawingml/2006/main">
            <a:r>
              <a:t/>
            </a:r>
            <a:endParaRPr/>
          </a:p>
          <a:p xmlns:a="http://schemas.openxmlformats.org/drawingml/2006/main">
            <a:r>
              <a:t>[Sources]</a:t>
            </a:r>
          </a:p>
          <a:p xmlns:a="http://schemas.openxmlformats.org/drawingml/2006/main">
            <a:r>
              <a:t>- Variantní řešení_Mladý Smolivec.pdf (aktuální studie dodaná uživatelem)</a:t>
            </a:r>
          </a:p>
          <a:p xmlns:a="http://schemas.openxmlformats.org/drawingml/2006/main">
            <a:r>
              <a:t>- Mlady_Smolivec_prezentace_pro_obcany.pptx (výchozí prezentace dodaná uživatelem)</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Předpokládaný čas: 0:55</a:t>
            </a:r>
          </a:p>
          <a:p xmlns:a="http://schemas.openxmlformats.org/drawingml/2006/main">
            <a:r>
              <a:t>Investice centrálu vychází asi 45,37 mil. Kč, soubor 89 DČOV asi 23,14 mil. Kč. Ročně jde o 1,234 mil. proti 0,984 mil. Kč. Centrální řešení zdražuje dlouhá síť, asfaltové povrchy a čerpací technika.</a:t>
            </a:r>
          </a:p>
          <a:p xmlns:a="http://schemas.openxmlformats.org/drawingml/2006/main">
            <a:r>
              <a:t/>
            </a:r>
            <a:endParaRPr/>
          </a:p>
          <a:p xmlns:a="http://schemas.openxmlformats.org/drawingml/2006/main">
            <a:r>
              <a:t>[Sources]</a:t>
            </a:r>
          </a:p>
          <a:p xmlns:a="http://schemas.openxmlformats.org/drawingml/2006/main">
            <a:r>
              <a:t>- Variantní řešení_Mladý Smolivec.pdf (aktuální studie dodaná uživatelem)</a:t>
            </a:r>
          </a:p>
          <a:p xmlns:a="http://schemas.openxmlformats.org/drawingml/2006/main">
            <a:r>
              <a:t>- Mlady_Smolivec_prezentace_pro_obcany.pptx (výchozí prezentace dodaná uživatelem)</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Předpokládaný čas: 0:55</a:t>
            </a:r>
          </a:p>
          <a:p xmlns:a="http://schemas.openxmlformats.org/drawingml/2006/main">
            <a:r>
              <a:t>Investice činí asi 46,34 mil. Kč u centrálu a 26,26 mil. Kč u 101 DČOV. DČOV jsou levnější i ročně. Centrální řešení ale lépe odpovídá dnešnímu PRVK a u většího sídla má výhodu jednotného provozu; proto je vhodné obě cesty dále porovnat.</a:t>
            </a:r>
          </a:p>
          <a:p xmlns:a="http://schemas.openxmlformats.org/drawingml/2006/main">
            <a:r>
              <a:t/>
            </a:r>
            <a:endParaRPr/>
          </a:p>
          <a:p xmlns:a="http://schemas.openxmlformats.org/drawingml/2006/main">
            <a:r>
              <a:t>[Sources]</a:t>
            </a:r>
          </a:p>
          <a:p xmlns:a="http://schemas.openxmlformats.org/drawingml/2006/main">
            <a:r>
              <a:t>- Variantní řešení_Mladý Smolivec.pdf (aktuální studie dodaná uživatelem)</a:t>
            </a:r>
          </a:p>
          <a:p xmlns:a="http://schemas.openxmlformats.org/drawingml/2006/main">
            <a:r>
              <a:t>- Mlady_Smolivec_prezentace_pro_obcany.pptx (výchozí prezentace dodaná uživatelem)</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Předpokládaný čas: 1:15</a:t>
            </a:r>
          </a:p>
          <a:p xmlns:a="http://schemas.openxmlformats.org/drawingml/2006/main">
            <a:r>
              <a:t>Varianta A s centrální ČOV 300 EO stojí 41,35 mil. Kč a celkové roční náklady činí 1,662 mil. Kč. Varianta B s 93 DČOV stojí 24,18 mil. Kč a ročně 1,024 mil. Kč. Varianta C kombinuje ČOV 100 EO se 76 DČOV; stojí 27,52 mil. Kč a ročně 1,368 mil. Kč. Ekonomicky je nejlevnější B, jako nejvyváženější studie doporučuje dále rozpracovat C.</a:t>
            </a:r>
          </a:p>
          <a:p xmlns:a="http://schemas.openxmlformats.org/drawingml/2006/main">
            <a:r>
              <a:t/>
            </a:r>
            <a:endParaRPr/>
          </a:p>
          <a:p xmlns:a="http://schemas.openxmlformats.org/drawingml/2006/main">
            <a:r>
              <a:t>[Sources]</a:t>
            </a:r>
          </a:p>
          <a:p xmlns:a="http://schemas.openxmlformats.org/drawingml/2006/main">
            <a:r>
              <a:t>- Variantní řešení_Mladý Smolivec.pdf (aktuální studie dodaná uživatelem)</a:t>
            </a:r>
          </a:p>
          <a:p xmlns:a="http://schemas.openxmlformats.org/drawingml/2006/main">
            <a:r>
              <a:t>- Mlady_Smolivec_prezentace_pro_obcany.pptx (výchozí prezentace dodaná uživatelem)</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Předpokládaný čas: 1:30</a:t>
            </a:r>
          </a:p>
          <a:p xmlns:a="http://schemas.openxmlformats.org/drawingml/2006/main">
            <a:r>
              <a:t>Vzorec je provoz plus obnova, děleno 35 m³ na obyvatele a rok. Jde o modelovou plně nákladovou cenu, nikoli konečný ceník. Rozdíl proti SÚC není automatickou dotací. Poslední sloupec ukazuje částku, kterou by obec přispívala pouze tehdy, pokud by chtěla cenu snížit na 94,01 Kč/m³.</a:t>
            </a:r>
          </a:p>
          <a:p xmlns:a="http://schemas.openxmlformats.org/drawingml/2006/main">
            <a:r>
              <a:t/>
            </a:r>
            <a:endParaRPr/>
          </a:p>
          <a:p xmlns:a="http://schemas.openxmlformats.org/drawingml/2006/main">
            <a:r>
              <a:t>[Sources]</a:t>
            </a:r>
          </a:p>
          <a:p xmlns:a="http://schemas.openxmlformats.org/drawingml/2006/main">
            <a:r>
              <a:t>- Variantní řešení_Mladý Smolivec.pdf (aktuální studie dodaná uživatelem)</a:t>
            </a:r>
          </a:p>
          <a:p xmlns:a="http://schemas.openxmlformats.org/drawingml/2006/main">
            <a:r>
              <a:t>- Mlady_Smolivec_prezentace_pro_obcany.pptx (výchozí prezentace dodaná uživatelem)</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Předpokládaný čas: 1:10</a:t>
            </a:r>
          </a:p>
          <a:p xmlns:a="http://schemas.openxmlformats.org/drawingml/2006/main">
            <a:r>
              <a:t>Pro Radošice, Budislavice a Dožice studie doporučuje přednostně DČOV. Ve Starém Smolivci je DČOV ekonomicky levnější, centrální řešení ale odpovídá PRVK, proto je třeba obě cesty dále porovnat. V Mladém Smolivci je celkově nejvyváženější kombinovaná varianta C.</a:t>
            </a:r>
          </a:p>
          <a:p xmlns:a="http://schemas.openxmlformats.org/drawingml/2006/main">
            <a:r>
              <a:t/>
            </a:r>
            <a:endParaRPr/>
          </a:p>
          <a:p xmlns:a="http://schemas.openxmlformats.org/drawingml/2006/main">
            <a:r>
              <a:t>[Sources]</a:t>
            </a:r>
          </a:p>
          <a:p xmlns:a="http://schemas.openxmlformats.org/drawingml/2006/main">
            <a:r>
              <a:t>- Variantní řešení_Mladý Smolivec.pdf (aktuální studie dodaná uživatelem)</a:t>
            </a:r>
          </a:p>
          <a:p xmlns:a="http://schemas.openxmlformats.org/drawingml/2006/main">
            <a:r>
              <a:t>- Mlady_Smolivec_prezentace_pro_obcany.pptx (výchozí prezentace dodaná uživatelem)</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Předpokládaný čas: 1:00</a:t>
            </a:r>
          </a:p>
          <a:p xmlns:a="http://schemas.openxmlformats.org/drawingml/2006/main">
            <a:r>
              <a:t>Uzavřít konkrétně: od občanů je potřeba potvrdit skutečné užívání objektů, dnešní způsob likvidace vod, prostor pro DČOV nebo přípojku a známé problémy s vodou na pozemku. Poté obec rozhodne o směru a teprve navazující příprava zpřesní cenu, termín a platby.</a:t>
            </a:r>
          </a:p>
          <a:p xmlns:a="http://schemas.openxmlformats.org/drawingml/2006/main">
            <a:r>
              <a:t/>
            </a:r>
            <a:endParaRPr/>
          </a:p>
          <a:p xmlns:a="http://schemas.openxmlformats.org/drawingml/2006/main">
            <a:r>
              <a:t>[Sources]</a:t>
            </a:r>
          </a:p>
          <a:p xmlns:a="http://schemas.openxmlformats.org/drawingml/2006/main">
            <a:r>
              <a:t>- Variantní řešení_Mladý Smolivec.pdf (aktuální studie dodaná uživatelem)</a:t>
            </a:r>
          </a:p>
          <a:p xmlns:a="http://schemas.openxmlformats.org/drawingml/2006/main">
            <a:r>
              <a:t>- Mlady_Smolivec_prezentace_pro_obcany.pptx (výchozí prezentace dodaná uživatelem)</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Předpokládaný čas: 0:20</a:t>
            </a:r>
          </a:p>
          <a:p xmlns:a="http://schemas.openxmlformats.org/drawingml/2006/main">
            <a:r>
              <a:t>Poděkovat za pozornost a otevřít prostor pro otázky.</a:t>
            </a:r>
          </a:p>
          <a:p xmlns:a="http://schemas.openxmlformats.org/drawingml/2006/main">
            <a:r>
              <a:t/>
            </a:r>
            <a:endParaRPr/>
          </a:p>
          <a:p xmlns:a="http://schemas.openxmlformats.org/drawingml/2006/main">
            <a:r>
              <a:t>[Sources]</a:t>
            </a:r>
          </a:p>
          <a:p xmlns:a="http://schemas.openxmlformats.org/drawingml/2006/main">
            <a:r>
              <a:t>- Variantní řešení_Mladý Smolivec.pdf (aktuální studie dodaná uživatelem)</a:t>
            </a:r>
          </a:p>
          <a:p xmlns:a="http://schemas.openxmlformats.org/drawingml/2006/main">
            <a:r>
              <a:t>- Mlady_Smolivec_prezentace_pro_obcany.pptx (výchozí prezentace dodaná uživatelem)</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Předpokládaný čas: 0:50</a:t>
            </a:r>
          </a:p>
          <a:p xmlns:a="http://schemas.openxmlformats.org/drawingml/2006/main">
            <a:r>
              <a:t>Zdůraznit, že částky jsou srovnávací. Projekt, povolení, soutěž a dotační pravidla je ještě mohou změnit. Studie ale už dobře ukazuje, kde náklady vznikají a které řešení je v jednotlivých sídlech perspektivnější.</a:t>
            </a:r>
          </a:p>
          <a:p xmlns:a="http://schemas.openxmlformats.org/drawingml/2006/main">
            <a:r>
              <a:t/>
            </a:r>
            <a:endParaRPr/>
          </a:p>
          <a:p xmlns:a="http://schemas.openxmlformats.org/drawingml/2006/main">
            <a:r>
              <a:t>[Sources]</a:t>
            </a:r>
          </a:p>
          <a:p xmlns:a="http://schemas.openxmlformats.org/drawingml/2006/main">
            <a:r>
              <a:t>- Variantní řešení_Mladý Smolivec.pdf (aktuální studie dodaná uživatelem)</a:t>
            </a:r>
          </a:p>
          <a:p xmlns:a="http://schemas.openxmlformats.org/drawingml/2006/main">
            <a:r>
              <a:t>- Mlady_Smolivec_prezentace_pro_obcany.pptx (výchozí prezentace dodaná uživatelem)</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Předpokládaný čas: 1:00</a:t>
            </a:r>
          </a:p>
          <a:p xmlns:a="http://schemas.openxmlformats.org/drawingml/2006/main">
            <a:r>
              <a:t>Vysvětlit hlavní rozdíl: centrál soustřeďuje technologii, ale vyžaduje drahou síť. DČOV omezí společné potrubí, ale zařízení jsou na soukromých pozemcích a musí fungovat jako jednotně spravovaný obecní systém.</a:t>
            </a:r>
          </a:p>
          <a:p xmlns:a="http://schemas.openxmlformats.org/drawingml/2006/main">
            <a:r>
              <a:t/>
            </a:r>
            <a:endParaRPr/>
          </a:p>
          <a:p xmlns:a="http://schemas.openxmlformats.org/drawingml/2006/main">
            <a:r>
              <a:t>[Sources]</a:t>
            </a:r>
          </a:p>
          <a:p xmlns:a="http://schemas.openxmlformats.org/drawingml/2006/main">
            <a:r>
              <a:t>- Variantní řešení_Mladý Smolivec.pdf (aktuální studie dodaná uživatelem)</a:t>
            </a:r>
          </a:p>
          <a:p xmlns:a="http://schemas.openxmlformats.org/drawingml/2006/main">
            <a:r>
              <a:t>- Mlady_Smolivec_prezentace_pro_obcany.pptx (výchozí prezentace dodaná uživatelem)</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Předpokládaný čas: 1:00</a:t>
            </a:r>
          </a:p>
          <a:p xmlns:a="http://schemas.openxmlformats.org/drawingml/2006/main">
            <a:r>
              <a:t>Vysvětlit obnovu jednoduše: není to částka, která se každý rok nutně utratí. Je to rozpočtená potřeba, aby obec po skončení životnosti dokázala vyměnit potrubí, čistírnu nebo čerpadla. Pro investice byly použity tři cenové metodiky; pro hlavní závěr studie metodika 3.</a:t>
            </a:r>
          </a:p>
          <a:p xmlns:a="http://schemas.openxmlformats.org/drawingml/2006/main">
            <a:r>
              <a:t/>
            </a:r>
            <a:endParaRPr/>
          </a:p>
          <a:p xmlns:a="http://schemas.openxmlformats.org/drawingml/2006/main">
            <a:r>
              <a:t>[Sources]</a:t>
            </a:r>
          </a:p>
          <a:p xmlns:a="http://schemas.openxmlformats.org/drawingml/2006/main">
            <a:r>
              <a:t>- Variantní řešení_Mladý Smolivec.pdf (aktuální studie dodaná uživatelem)</a:t>
            </a:r>
          </a:p>
          <a:p xmlns:a="http://schemas.openxmlformats.org/drawingml/2006/main">
            <a:r>
              <a:t>- Mlady_Smolivec_prezentace_pro_obcany.pptx (výchozí prezentace dodaná uživatelem)</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Předpokládaný čas: 1:00</a:t>
            </a:r>
          </a:p>
          <a:p xmlns:a="http://schemas.openxmlformats.org/drawingml/2006/main">
            <a:r>
              <a:t>Ve studii je pro Radošice uvedeno 96 trvale žijících obyvatel. Centrální varianta počítá s ČOV o kapacitě 150 EO a se čtyřmi doplňkovými DČOV u obtížně napojitelných nemovitostí.</a:t>
            </a:r>
          </a:p>
          <a:p xmlns:a="http://schemas.openxmlformats.org/drawingml/2006/main">
            <a:r>
              <a:t/>
            </a:r>
            <a:endParaRPr/>
          </a:p>
          <a:p xmlns:a="http://schemas.openxmlformats.org/drawingml/2006/main">
            <a:r>
              <a:t>[Sources]</a:t>
            </a:r>
          </a:p>
          <a:p xmlns:a="http://schemas.openxmlformats.org/drawingml/2006/main">
            <a:r>
              <a:t>- Variantní řešení_Mladý Smolivec.pdf (aktuální studie dodaná uživatelem)</a:t>
            </a:r>
          </a:p>
          <a:p xmlns:a="http://schemas.openxmlformats.org/drawingml/2006/main">
            <a:r>
              <a:t>- Mlady_Smolivec_prezentace_pro_obcany.pptx (výchozí prezentace dodaná uživatelem)</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Předpokládaný čas: 1:00</a:t>
            </a:r>
          </a:p>
          <a:p xmlns:a="http://schemas.openxmlformats.org/drawingml/2006/main">
            <a:r>
              <a:t>Popsat cestu od domu k ČOV. Náklady nezpůsobuje jen samotná čistírna, ale hlavně více než dva kilometry nové sítě, čtyři veřejné čerpací stanice, tlakové úseky a dlouhodobá odborná obsluha.</a:t>
            </a:r>
          </a:p>
          <a:p xmlns:a="http://schemas.openxmlformats.org/drawingml/2006/main">
            <a:r>
              <a:t/>
            </a:r>
            <a:endParaRPr/>
          </a:p>
          <a:p xmlns:a="http://schemas.openxmlformats.org/drawingml/2006/main">
            <a:r>
              <a:t>[Sources]</a:t>
            </a:r>
          </a:p>
          <a:p xmlns:a="http://schemas.openxmlformats.org/drawingml/2006/main">
            <a:r>
              <a:t>- Variantní řešení_Mladý Smolivec.pdf (aktuální studie dodaná uživatelem)</a:t>
            </a:r>
          </a:p>
          <a:p xmlns:a="http://schemas.openxmlformats.org/drawingml/2006/main">
            <a:r>
              <a:t>- Mlady_Smolivec_prezentace_pro_obcany.pptx (výchozí prezentace dodaná uživatelem)</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Předpokládaný čas: 1:00</a:t>
            </a:r>
          </a:p>
          <a:p xmlns:a="http://schemas.openxmlformats.org/drawingml/2006/main">
            <a:r>
              <a:t>Zdůraznit, že DČOV nejsou ponechány bez dozoru jednotlivým vlastníkům. Smysl obecního projektu je jednotná technologie, odborná obsluha, evidence, odběry vzorků a společně organizovaný kal.</a:t>
            </a:r>
          </a:p>
          <a:p xmlns:a="http://schemas.openxmlformats.org/drawingml/2006/main">
            <a:r>
              <a:t/>
            </a:r>
            <a:endParaRPr/>
          </a:p>
          <a:p xmlns:a="http://schemas.openxmlformats.org/drawingml/2006/main">
            <a:r>
              <a:t>[Sources]</a:t>
            </a:r>
          </a:p>
          <a:p xmlns:a="http://schemas.openxmlformats.org/drawingml/2006/main">
            <a:r>
              <a:t>- Variantní řešení_Mladý Smolivec.pdf (aktuální studie dodaná uživatelem)</a:t>
            </a:r>
          </a:p>
          <a:p xmlns:a="http://schemas.openxmlformats.org/drawingml/2006/main">
            <a:r>
              <a:t>- Mlady_Smolivec_prezentace_pro_obcany.pptx (výchozí prezentace dodaná uživatelem)</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Předpokládaný čas: 1:10</a:t>
            </a:r>
          </a:p>
          <a:p xmlns:a="http://schemas.openxmlformats.org/drawingml/2006/main">
            <a:r>
              <a:t>Metodiky 1–3 nejsou tři různé stavby; je to stejný návrh oceněný třemi sadami cen. Pro rozhodování používat metodiku 3: 44,6 mil. Kč za centrál oproti 17,9 mil. Kč za soubor DČOV.</a:t>
            </a:r>
          </a:p>
          <a:p xmlns:a="http://schemas.openxmlformats.org/drawingml/2006/main">
            <a:r>
              <a:t/>
            </a:r>
            <a:endParaRPr/>
          </a:p>
          <a:p xmlns:a="http://schemas.openxmlformats.org/drawingml/2006/main">
            <a:r>
              <a:t>[Sources]</a:t>
            </a:r>
          </a:p>
          <a:p xmlns:a="http://schemas.openxmlformats.org/drawingml/2006/main">
            <a:r>
              <a:t>- Variantní řešení_Mladý Smolivec.pdf (aktuální studie dodaná uživatelem)</a:t>
            </a:r>
          </a:p>
          <a:p xmlns:a="http://schemas.openxmlformats.org/drawingml/2006/main">
            <a:r>
              <a:t>- Mlady_Smolivec_prezentace_pro_obcany.pptx (výchozí prezentace dodaná uživatelem)</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Předpokládaný čas: 1:20</a:t>
            </a:r>
          </a:p>
          <a:p xmlns:a="http://schemas.openxmlformats.org/drawingml/2006/main">
            <a:r>
              <a:t>U centrální varianty vychází provoz zhruba 712 tis. Kč a obnova 614 tis. Kč ročně. U DČOV 406 tis. Kč a 380 tis. Kč. Graf zobrazuje celkové náklady systému bez ohledu na to, zda je nese obec nebo přímo uživatel.</a:t>
            </a:r>
          </a:p>
          <a:p xmlns:a="http://schemas.openxmlformats.org/drawingml/2006/main">
            <a:r>
              <a:t/>
            </a:r>
            <a:endParaRPr/>
          </a:p>
          <a:p xmlns:a="http://schemas.openxmlformats.org/drawingml/2006/main">
            <a:r>
              <a:t>[Sources]</a:t>
            </a:r>
          </a:p>
          <a:p xmlns:a="http://schemas.openxmlformats.org/drawingml/2006/main">
            <a:r>
              <a:t>- Variantní řešení_Mladý Smolivec.pdf (aktuální studie dodaná uživatelem)</a:t>
            </a:r>
          </a:p>
          <a:p xmlns:a="http://schemas.openxmlformats.org/drawingml/2006/main">
            <a:r>
              <a:t>- Mlady_Smolivec_prezentace_pro_obcany.pptx (výchozí prezentace dodaná uživatelem)</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7f38989975494650" /></Relationships>
</file>

<file path=ppt/slideLayouts/_rels/slideLayout10.xml.rels>&#65279;<?xml version="1.0" encoding="utf-8"?><Relationships xmlns="http://schemas.openxmlformats.org/package/2006/relationships"><Relationship Type="http://schemas.openxmlformats.org/officeDocument/2006/relationships/slideMaster" Target="/ppt/slideMasters/slideMaster1.xml" Id="Rb3eec92e096a4a8e" /></Relationships>
</file>

<file path=ppt/slideLayouts/_rels/slideLayout11.xml.rels>&#65279;<?xml version="1.0" encoding="utf-8"?><Relationships xmlns="http://schemas.openxmlformats.org/package/2006/relationships"><Relationship Type="http://schemas.openxmlformats.org/officeDocument/2006/relationships/slideMaster" Target="/ppt/slideMasters/slideMaster1.xml" Id="R2e924cdc330541f9" /></Relationships>
</file>

<file path=ppt/slideLayouts/_rels/slideLayout12.xml.rels>&#65279;<?xml version="1.0" encoding="utf-8"?><Relationships xmlns="http://schemas.openxmlformats.org/package/2006/relationships"><Relationship Type="http://schemas.openxmlformats.org/officeDocument/2006/relationships/slideMaster" Target="/ppt/slideMasters/slideMaster1.xml" Id="R829ace7143014015" /></Relationships>
</file>

<file path=ppt/slideLayouts/_rels/slideLayout2.xml.rels>&#65279;<?xml version="1.0" encoding="utf-8"?><Relationships xmlns="http://schemas.openxmlformats.org/package/2006/relationships"><Relationship Type="http://schemas.openxmlformats.org/officeDocument/2006/relationships/slideMaster" Target="/ppt/slideMasters/slideMaster1.xml" Id="R5e97955580c64188" /></Relationships>
</file>

<file path=ppt/slideLayouts/_rels/slideLayout3.xml.rels>&#65279;<?xml version="1.0" encoding="utf-8"?><Relationships xmlns="http://schemas.openxmlformats.org/package/2006/relationships"><Relationship Type="http://schemas.openxmlformats.org/officeDocument/2006/relationships/slideMaster" Target="/ppt/slideMasters/slideMaster1.xml" Id="Rd0b31165f7b74b3a" /></Relationships>
</file>

<file path=ppt/slideLayouts/_rels/slideLayout4.xml.rels>&#65279;<?xml version="1.0" encoding="utf-8"?><Relationships xmlns="http://schemas.openxmlformats.org/package/2006/relationships"><Relationship Type="http://schemas.openxmlformats.org/officeDocument/2006/relationships/slideMaster" Target="/ppt/slideMasters/slideMaster1.xml" Id="R4f7ad5ea9a7e4295" /></Relationships>
</file>

<file path=ppt/slideLayouts/_rels/slideLayout5.xml.rels>&#65279;<?xml version="1.0" encoding="utf-8"?><Relationships xmlns="http://schemas.openxmlformats.org/package/2006/relationships"><Relationship Type="http://schemas.openxmlformats.org/officeDocument/2006/relationships/slideMaster" Target="/ppt/slideMasters/slideMaster1.xml" Id="Rc2c2c62cb05d42d6" /></Relationships>
</file>

<file path=ppt/slideLayouts/_rels/slideLayout6.xml.rels>&#65279;<?xml version="1.0" encoding="utf-8"?><Relationships xmlns="http://schemas.openxmlformats.org/package/2006/relationships"><Relationship Type="http://schemas.openxmlformats.org/officeDocument/2006/relationships/slideMaster" Target="/ppt/slideMasters/slideMaster1.xml" Id="Rff7a87b6c3474536" /></Relationships>
</file>

<file path=ppt/slideLayouts/_rels/slideLayout7.xml.rels>&#65279;<?xml version="1.0" encoding="utf-8"?><Relationships xmlns="http://schemas.openxmlformats.org/package/2006/relationships"><Relationship Type="http://schemas.openxmlformats.org/officeDocument/2006/relationships/slideMaster" Target="/ppt/slideMasters/slideMaster1.xml" Id="R6f9c7902af57401d" /></Relationships>
</file>

<file path=ppt/slideLayouts/_rels/slideLayout8.xml.rels>&#65279;<?xml version="1.0" encoding="utf-8"?><Relationships xmlns="http://schemas.openxmlformats.org/package/2006/relationships"><Relationship Type="http://schemas.openxmlformats.org/officeDocument/2006/relationships/slideMaster" Target="/ppt/slideMasters/slideMaster1.xml" Id="R1fcca1d474cf4170" /></Relationships>
</file>

<file path=ppt/slideLayouts/_rels/slideLayout9.xml.rels>&#65279;<?xml version="1.0" encoding="utf-8"?><Relationships xmlns="http://schemas.openxmlformats.org/package/2006/relationships"><Relationship Type="http://schemas.openxmlformats.org/officeDocument/2006/relationships/slideMaster" Target="/ppt/slideMasters/slideMaster1.xml" Id="Ra6d5e71792804380" /></Relationships>
</file>

<file path=ppt/slideLayouts/slideLayout1.xml><?xml version="1.0" encoding="utf-8"?>
<p:sldLayout xmlns:p="http://schemas.openxmlformats.org/presentationml/2006/main" type="title" preserve="1">
  <p:cSld name="Úvodní snímek">
    <p:spTree>
      <p:nvGrpSpPr>
        <p:cNvPr id="1" name=""/>
        <p:cNvGrpSpPr/>
        <p:nvPr/>
      </p:nvGrpSpPr>
      <p:grpSpPr>
        <a:xfrm xmlns:a="http://schemas.openxmlformats.org/drawingml/2006/main"/>
      </p:grpSpPr>
      <p:sp>
        <p:nvSpPr>
          <p:cNvPr id="2" name="Nadpis 1">
            <a:extLst xmlns:a="http://schemas.openxmlformats.org/drawingml/2006/main">
              <a:ext uri="{FF2B5EF4-FFF2-40B4-BE49-F238E27FC236}">
                <a16:creationId xmlns:a16="http://schemas.microsoft.com/office/drawing/2014/main" id="{7713B901-A24D-1CF1-5E3D-C2E266457406}"/>
              </a:ext>
            </a:extLst>
          </p:cNvPr>
          <p:cNvSpPr>
            <a:spLocks xmlns:a="http://schemas.openxmlformats.org/drawingml/2006/main" noGrp="1"/>
          </p:cNvSpPr>
          <p:nvPr>
            <p:ph type="ctrTitle" idx="0"/>
          </p:nvPr>
        </p:nvSpPr>
        <p:spPr>
          <a:xfrm xmlns:a="http://schemas.openxmlformats.org/drawingml/2006/main">
            <a:off x="1524000" y="1122363"/>
            <a:ext cx="9144000" cy="2387600"/>
          </a:xfrm>
        </p:spPr>
        <p:txBody>
          <a:bodyPr xmlns:a="http://schemas.openxmlformats.org/drawingml/2006/main" anchor="b"/>
          <a:lstStyle xmlns:a="http://schemas.openxmlformats.org/drawingml/2006/main">
            <a:lvl1pPr algn="ctr">
              <a:buNone/>
              <a:defRPr sz="6000"/>
            </a:lvl1pPr>
          </a:lstStyle>
          <a:p xmlns:a="http://schemas.openxmlformats.org/drawingml/2006/main">
            <a:r>
              <a:t>Kliknutím lze upravit styl.</a:t>
            </a:r>
          </a:p>
        </p:txBody>
      </p:sp>
      <p:sp>
        <p:nvSpPr>
          <p:cNvPr id="3" name="Podnadpis 2">
            <a:extLst xmlns:a="http://schemas.openxmlformats.org/drawingml/2006/main">
              <a:ext uri="{FF2B5EF4-FFF2-40B4-BE49-F238E27FC236}">
                <a16:creationId xmlns:a16="http://schemas.microsoft.com/office/drawing/2014/main" id="{8DD21F9E-3708-740E-EBAA-A09ACF97EFF8}"/>
              </a:ext>
            </a:extLst>
          </p:cNvPr>
          <p:cNvSpPr>
            <a:spLocks xmlns:a="http://schemas.openxmlformats.org/drawingml/2006/main" noGrp="1"/>
          </p:cNvSpPr>
          <p:nvPr>
            <p:ph type="subTitle" idx="1"/>
          </p:nvPr>
        </p:nvSpPr>
        <p:spPr>
          <a:xfrm xmlns:a="http://schemas.openxmlformats.org/drawingml/2006/main">
            <a:off x="1524000" y="3602038"/>
            <a:ext cx="9144000" cy="1655762"/>
          </a:xfrm>
        </p:spPr>
        <p:txBody>
          <a:bodyPr xmlns:a="http://schemas.openxmlformats.org/drawingml/2006/main"/>
          <a:lstStyle xmlns:a="http://schemas.openxmlformats.org/drawingml/2006/main">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xmlns:a="http://schemas.openxmlformats.org/drawingml/2006/main">
            <a:r>
              <a:t>Kliknutím můžete upravit styl předlohy.</a:t>
            </a:r>
          </a:p>
        </p:txBody>
      </p:sp>
      <p:sp>
        <p:nvSpPr>
          <p:cNvPr id="4" name="Zástupný symbol pro datum 3">
            <a:extLst xmlns:a="http://schemas.openxmlformats.org/drawingml/2006/main">
              <a:ext uri="{FF2B5EF4-FFF2-40B4-BE49-F238E27FC236}">
                <a16:creationId xmlns:a16="http://schemas.microsoft.com/office/drawing/2014/main" id="{6380B280-9534-F98C-059E-675AF6B259FB}"/>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p xmlns:a="http://schemas.openxmlformats.org/drawingml/2006/main">
            <a:fld id="{8DD33788-03CA-4111-84C6-F503B56375BB}" type="datetimeFigureOut">
              <a:t>25.08.2026</a:t>
            </a:fld>
            <a:endParaRPr/>
          </a:p>
        </p:txBody>
      </p:sp>
      <p:sp>
        <p:nvSpPr>
          <p:cNvPr id="5" name="Zástupný symbol pro zápatí 4">
            <a:extLst xmlns:a="http://schemas.openxmlformats.org/drawingml/2006/main">
              <a:ext uri="{FF2B5EF4-FFF2-40B4-BE49-F238E27FC236}">
                <a16:creationId xmlns:a16="http://schemas.microsoft.com/office/drawing/2014/main" id="{23FA4BDB-9903-7C2D-ABF1-D67ECB958C68}"/>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p xmlns:a="http://schemas.openxmlformats.org/drawingml/2006/main">
            <a:endParaRPr/>
          </a:p>
        </p:txBody>
      </p:sp>
      <p:sp>
        <p:nvSpPr>
          <p:cNvPr id="6" name="Zástupný symbol pro číslo snímku 5">
            <a:extLst xmlns:a="http://schemas.openxmlformats.org/drawingml/2006/main">
              <a:ext uri="{FF2B5EF4-FFF2-40B4-BE49-F238E27FC236}">
                <a16:creationId xmlns:a16="http://schemas.microsoft.com/office/drawing/2014/main" id="{3932D710-1187-1FF7-0CC6-5983DAFC26D5}"/>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p xmlns:a="http://schemas.openxmlformats.org/drawingml/2006/main">
            <a:fld id="{80199F18-3078-4968-9C79-94E1BF0FC85D}" type="slidenum">
              <a:t>‹#›</a:t>
            </a:fld>
            <a:endParaRPr/>
          </a:p>
        </p:txBody>
      </p:sp>
    </p:spTree>
  </p:cSld>
</p:sldLayout>
</file>

<file path=ppt/slideLayouts/slideLayout10.xml><?xml version="1.0" encoding="utf-8"?>
<p:sldLayout xmlns:p="http://schemas.openxmlformats.org/presentationml/2006/main" type="vertTx" preserve="1">
  <p:cSld name="Nadpis a svislý text">
    <p:spTree>
      <p:nvGrpSpPr>
        <p:cNvPr id="1" name=""/>
        <p:cNvGrpSpPr/>
        <p:nvPr/>
      </p:nvGrpSpPr>
      <p:grpSpPr>
        <a:xfrm xmlns:a="http://schemas.openxmlformats.org/drawingml/2006/main"/>
      </p:grpSpPr>
      <p:sp>
        <p:nvSpPr>
          <p:cNvPr id="2" name="Nadpis 1">
            <a:extLst xmlns:a="http://schemas.openxmlformats.org/drawingml/2006/main">
              <a:ext uri="{FF2B5EF4-FFF2-40B4-BE49-F238E27FC236}">
                <a16:creationId xmlns:a16="http://schemas.microsoft.com/office/drawing/2014/main" id="{2FDC11FD-BEA7-4F27-C78C-C490299AD4B9}"/>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Kliknutím lze upravit styl.</a:t>
            </a:r>
          </a:p>
        </p:txBody>
      </p:sp>
      <p:sp>
        <p:nvSpPr>
          <p:cNvPr id="3" name="Zástupný symbol pro svislý text 2">
            <a:extLst xmlns:a="http://schemas.openxmlformats.org/drawingml/2006/main">
              <a:ext uri="{FF2B5EF4-FFF2-40B4-BE49-F238E27FC236}">
                <a16:creationId xmlns:a16="http://schemas.microsoft.com/office/drawing/2014/main" id="{041CAE2B-DC24-B065-321B-BE3074921AA9}"/>
              </a:ext>
            </a:extLst>
          </p:cNvPr>
          <p:cNvSpPr>
            <a:spLocks xmlns:a="http://schemas.openxmlformats.org/drawingml/2006/main" noGrp="1"/>
          </p:cNvSpPr>
          <p:nvPr>
            <p:ph type="body" idx="1"/>
          </p:nvPr>
        </p:nvSpPr>
        <p:spPr/>
        <p:txBody>
          <a:bodyPr xmlns:a="http://schemas.openxmlformats.org/drawingml/2006/main" vert="eaVert"/>
          <a:lstStyle xmlns:a="http://schemas.openxmlformats.org/drawingml/2006/main"/>
          <a:p xmlns:a="http://schemas.openxmlformats.org/drawingml/2006/main">
            <a:pPr lvl="0">
              <a:buNone/>
            </a:pPr>
            <a:r>
              <a:t>Po kliknutí můžete upravovat styly textu v předloze.</a:t>
            </a:r>
          </a:p>
          <a:p xmlns:a="http://schemas.openxmlformats.org/drawingml/2006/main">
            <a:pPr lvl="1">
              <a:buNone/>
            </a:pPr>
            <a:r>
              <a:t>Druhá úroveň</a:t>
            </a:r>
          </a:p>
          <a:p xmlns:a="http://schemas.openxmlformats.org/drawingml/2006/main">
            <a:pPr lvl="2">
              <a:buNone/>
            </a:pPr>
            <a:r>
              <a:t>Třetí úroveň</a:t>
            </a:r>
          </a:p>
          <a:p xmlns:a="http://schemas.openxmlformats.org/drawingml/2006/main">
            <a:pPr lvl="3">
              <a:buNone/>
            </a:pPr>
            <a:r>
              <a:t>Čtvrtá úroveň</a:t>
            </a:r>
          </a:p>
          <a:p xmlns:a="http://schemas.openxmlformats.org/drawingml/2006/main">
            <a:pPr lvl="4">
              <a:buNone/>
            </a:pPr>
            <a:r>
              <a:t>Pátá úroveň</a:t>
            </a:r>
          </a:p>
        </p:txBody>
      </p:sp>
      <p:sp>
        <p:nvSpPr>
          <p:cNvPr id="4" name="Zástupný symbol pro datum 3">
            <a:extLst xmlns:a="http://schemas.openxmlformats.org/drawingml/2006/main">
              <a:ext uri="{FF2B5EF4-FFF2-40B4-BE49-F238E27FC236}">
                <a16:creationId xmlns:a16="http://schemas.microsoft.com/office/drawing/2014/main" id="{152D37F0-BE3D-ABB5-2185-DFD3640CD61F}"/>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p xmlns:a="http://schemas.openxmlformats.org/drawingml/2006/main">
            <a:fld id="{8DD33788-03CA-4111-84C6-F503B56375BB}" type="datetimeFigureOut">
              <a:t>25.08.2026</a:t>
            </a:fld>
            <a:endParaRPr/>
          </a:p>
        </p:txBody>
      </p:sp>
      <p:sp>
        <p:nvSpPr>
          <p:cNvPr id="5" name="Zástupný symbol pro zápatí 4">
            <a:extLst xmlns:a="http://schemas.openxmlformats.org/drawingml/2006/main">
              <a:ext uri="{FF2B5EF4-FFF2-40B4-BE49-F238E27FC236}">
                <a16:creationId xmlns:a16="http://schemas.microsoft.com/office/drawing/2014/main" id="{6EF3132E-1150-C364-A739-70ABFE15D7D3}"/>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p xmlns:a="http://schemas.openxmlformats.org/drawingml/2006/main">
            <a:endParaRPr/>
          </a:p>
        </p:txBody>
      </p:sp>
      <p:sp>
        <p:nvSpPr>
          <p:cNvPr id="6" name="Zástupný symbol pro číslo snímku 5">
            <a:extLst xmlns:a="http://schemas.openxmlformats.org/drawingml/2006/main">
              <a:ext uri="{FF2B5EF4-FFF2-40B4-BE49-F238E27FC236}">
                <a16:creationId xmlns:a16="http://schemas.microsoft.com/office/drawing/2014/main" id="{9305733B-23A3-C421-D29A-94540CA30C20}"/>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p xmlns:a="http://schemas.openxmlformats.org/drawingml/2006/main">
            <a:fld id="{80199F18-3078-4968-9C79-94E1BF0FC85D}" type="slidenum">
              <a:t>‹#›</a:t>
            </a:fld>
            <a:endParaRPr/>
          </a:p>
        </p:txBody>
      </p:sp>
    </p:spTree>
  </p:cSld>
</p:sldLayout>
</file>

<file path=ppt/slideLayouts/slideLayout11.xml><?xml version="1.0" encoding="utf-8"?>
<p:sldLayout xmlns:p="http://schemas.openxmlformats.org/presentationml/2006/main" type="vertTitleAndTx" preserve="1">
  <p:cSld name="Svislý nadpis a text">
    <p:spTree>
      <p:nvGrpSpPr>
        <p:cNvPr id="1" name=""/>
        <p:cNvGrpSpPr/>
        <p:nvPr/>
      </p:nvGrpSpPr>
      <p:grpSpPr>
        <a:xfrm xmlns:a="http://schemas.openxmlformats.org/drawingml/2006/main"/>
      </p:grpSpPr>
      <p:sp>
        <p:nvSpPr>
          <p:cNvPr id="2" name="Svislý nadpis 1">
            <a:extLst xmlns:a="http://schemas.openxmlformats.org/drawingml/2006/main">
              <a:ext uri="{FF2B5EF4-FFF2-40B4-BE49-F238E27FC236}">
                <a16:creationId xmlns:a16="http://schemas.microsoft.com/office/drawing/2014/main" id="{D906F175-A971-F1AA-DB07-A07F4FCEAD12}"/>
              </a:ext>
            </a:extLst>
          </p:cNvPr>
          <p:cNvSpPr>
            <a:spLocks xmlns:a="http://schemas.openxmlformats.org/drawingml/2006/main" noGrp="1"/>
          </p:cNvSpPr>
          <p:nvPr>
            <p:ph type="title" idx="0"/>
          </p:nvPr>
        </p:nvSpPr>
        <p:spPr>
          <a:xfrm xmlns:a="http://schemas.openxmlformats.org/drawingml/2006/main">
            <a:off x="8724900" y="365125"/>
            <a:ext cx="2628900" cy="5811838"/>
          </a:xfrm>
        </p:spPr>
        <p:txBody>
          <a:bodyPr xmlns:a="http://schemas.openxmlformats.org/drawingml/2006/main" vert="eaVert"/>
          <a:lstStyle xmlns:a="http://schemas.openxmlformats.org/drawingml/2006/main"/>
          <a:p xmlns:a="http://schemas.openxmlformats.org/drawingml/2006/main">
            <a:r>
              <a:t>Kliknutím lze upravit styl.</a:t>
            </a:r>
          </a:p>
        </p:txBody>
      </p:sp>
      <p:sp>
        <p:nvSpPr>
          <p:cNvPr id="3" name="Zástupný symbol pro svislý text 2">
            <a:extLst xmlns:a="http://schemas.openxmlformats.org/drawingml/2006/main">
              <a:ext uri="{FF2B5EF4-FFF2-40B4-BE49-F238E27FC236}">
                <a16:creationId xmlns:a16="http://schemas.microsoft.com/office/drawing/2014/main" id="{68C42917-6F61-23A3-9230-CFBFFD443DF0}"/>
              </a:ext>
            </a:extLst>
          </p:cNvPr>
          <p:cNvSpPr>
            <a:spLocks xmlns:a="http://schemas.openxmlformats.org/drawingml/2006/main" noGrp="1"/>
          </p:cNvSpPr>
          <p:nvPr>
            <p:ph type="body" idx="1"/>
          </p:nvPr>
        </p:nvSpPr>
        <p:spPr>
          <a:xfrm xmlns:a="http://schemas.openxmlformats.org/drawingml/2006/main">
            <a:off x="838200" y="365125"/>
            <a:ext cx="7734300" cy="5811838"/>
          </a:xfrm>
        </p:spPr>
        <p:txBody>
          <a:bodyPr xmlns:a="http://schemas.openxmlformats.org/drawingml/2006/main" vert="eaVert"/>
          <a:lstStyle xmlns:a="http://schemas.openxmlformats.org/drawingml/2006/main"/>
          <a:p xmlns:a="http://schemas.openxmlformats.org/drawingml/2006/main">
            <a:pPr lvl="0">
              <a:buNone/>
            </a:pPr>
            <a:r>
              <a:t>Po kliknutí můžete upravovat styly textu v předloze.</a:t>
            </a:r>
          </a:p>
          <a:p xmlns:a="http://schemas.openxmlformats.org/drawingml/2006/main">
            <a:pPr lvl="1">
              <a:buNone/>
            </a:pPr>
            <a:r>
              <a:t>Druhá úroveň</a:t>
            </a:r>
          </a:p>
          <a:p xmlns:a="http://schemas.openxmlformats.org/drawingml/2006/main">
            <a:pPr lvl="2">
              <a:buNone/>
            </a:pPr>
            <a:r>
              <a:t>Třetí úroveň</a:t>
            </a:r>
          </a:p>
          <a:p xmlns:a="http://schemas.openxmlformats.org/drawingml/2006/main">
            <a:pPr lvl="3">
              <a:buNone/>
            </a:pPr>
            <a:r>
              <a:t>Čtvrtá úroveň</a:t>
            </a:r>
          </a:p>
          <a:p xmlns:a="http://schemas.openxmlformats.org/drawingml/2006/main">
            <a:pPr lvl="4">
              <a:buNone/>
            </a:pPr>
            <a:r>
              <a:t>Pátá úroveň</a:t>
            </a:r>
          </a:p>
        </p:txBody>
      </p:sp>
      <p:sp>
        <p:nvSpPr>
          <p:cNvPr id="4" name="Zástupný symbol pro datum 3">
            <a:extLst xmlns:a="http://schemas.openxmlformats.org/drawingml/2006/main">
              <a:ext uri="{FF2B5EF4-FFF2-40B4-BE49-F238E27FC236}">
                <a16:creationId xmlns:a16="http://schemas.microsoft.com/office/drawing/2014/main" id="{1AB47B16-51E8-1868-7964-52F2C6E26170}"/>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p xmlns:a="http://schemas.openxmlformats.org/drawingml/2006/main">
            <a:fld id="{8DD33788-03CA-4111-84C6-F503B56375BB}" type="datetimeFigureOut">
              <a:t>25.08.2026</a:t>
            </a:fld>
            <a:endParaRPr/>
          </a:p>
        </p:txBody>
      </p:sp>
      <p:sp>
        <p:nvSpPr>
          <p:cNvPr id="5" name="Zástupný symbol pro zápatí 4">
            <a:extLst xmlns:a="http://schemas.openxmlformats.org/drawingml/2006/main">
              <a:ext uri="{FF2B5EF4-FFF2-40B4-BE49-F238E27FC236}">
                <a16:creationId xmlns:a16="http://schemas.microsoft.com/office/drawing/2014/main" id="{7B61DD70-854B-338F-2A0D-A9971E623B68}"/>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p xmlns:a="http://schemas.openxmlformats.org/drawingml/2006/main">
            <a:endParaRPr/>
          </a:p>
        </p:txBody>
      </p:sp>
      <p:sp>
        <p:nvSpPr>
          <p:cNvPr id="6" name="Zástupný symbol pro číslo snímku 5">
            <a:extLst xmlns:a="http://schemas.openxmlformats.org/drawingml/2006/main">
              <a:ext uri="{FF2B5EF4-FFF2-40B4-BE49-F238E27FC236}">
                <a16:creationId xmlns:a16="http://schemas.microsoft.com/office/drawing/2014/main" id="{16A6DC64-D7FA-2D79-6525-D2D7BDF2CEB9}"/>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p xmlns:a="http://schemas.openxmlformats.org/drawingml/2006/main">
            <a:fld id="{80199F18-3078-4968-9C79-94E1BF0FC85D}" type="slidenum">
              <a:t>‹#›</a:t>
            </a:fld>
            <a:endParaRPr/>
          </a:p>
        </p:txBody>
      </p:sp>
    </p:spTree>
  </p:cSld>
</p:sldLayout>
</file>

<file path=ppt/slideLayouts/slideLayout12.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Layouts/slideLayout2.xml><?xml version="1.0" encoding="utf-8"?>
<p:sldLayout xmlns:p="http://schemas.openxmlformats.org/presentationml/2006/main" type="obj" preserve="1">
  <p:cSld name="Nadpis a obsah">
    <p:spTree>
      <p:nvGrpSpPr>
        <p:cNvPr id="1" name=""/>
        <p:cNvGrpSpPr/>
        <p:nvPr/>
      </p:nvGrpSpPr>
      <p:grpSpPr>
        <a:xfrm xmlns:a="http://schemas.openxmlformats.org/drawingml/2006/main"/>
      </p:grpSpPr>
      <p:sp>
        <p:nvSpPr>
          <p:cNvPr id="2" name="Nadpis 1">
            <a:extLst xmlns:a="http://schemas.openxmlformats.org/drawingml/2006/main">
              <a:ext uri="{FF2B5EF4-FFF2-40B4-BE49-F238E27FC236}">
                <a16:creationId xmlns:a16="http://schemas.microsoft.com/office/drawing/2014/main" id="{81A92CF5-49F9-B4F1-3047-8F01BAFC3665}"/>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Kliknutím lze upravit styl.</a:t>
            </a:r>
          </a:p>
        </p:txBody>
      </p:sp>
      <p:sp>
        <p:nvSpPr>
          <p:cNvPr id="3" name="Zástupný obsah 2">
            <a:extLst xmlns:a="http://schemas.openxmlformats.org/drawingml/2006/main">
              <a:ext uri="{FF2B5EF4-FFF2-40B4-BE49-F238E27FC236}">
                <a16:creationId xmlns:a16="http://schemas.microsoft.com/office/drawing/2014/main" id="{E57728E6-1FC5-56E8-8832-30537DC05D5F}"/>
              </a:ext>
            </a:extLst>
          </p:cNvPr>
          <p:cNvSpPr>
            <a:spLocks xmlns:a="http://schemas.openxmlformats.org/drawingml/2006/main" noGrp="1"/>
          </p:cNvSpPr>
          <p:nvPr>
            <p:ph idx="1"/>
          </p:nvPr>
        </p:nvSpPr>
        <p:spPr/>
        <p:txBody>
          <a:bodyPr xmlns:a="http://schemas.openxmlformats.org/drawingml/2006/main"/>
          <a:lstStyle xmlns:a="http://schemas.openxmlformats.org/drawingml/2006/main"/>
          <a:p xmlns:a="http://schemas.openxmlformats.org/drawingml/2006/main">
            <a:pPr lvl="0">
              <a:buNone/>
            </a:pPr>
            <a:r>
              <a:t>Po kliknutí můžete upravovat styly textu v předloze.</a:t>
            </a:r>
          </a:p>
          <a:p xmlns:a="http://schemas.openxmlformats.org/drawingml/2006/main">
            <a:pPr lvl="1">
              <a:buNone/>
            </a:pPr>
            <a:r>
              <a:t>Druhá úroveň</a:t>
            </a:r>
          </a:p>
          <a:p xmlns:a="http://schemas.openxmlformats.org/drawingml/2006/main">
            <a:pPr lvl="2">
              <a:buNone/>
            </a:pPr>
            <a:r>
              <a:t>Třetí úroveň</a:t>
            </a:r>
          </a:p>
          <a:p xmlns:a="http://schemas.openxmlformats.org/drawingml/2006/main">
            <a:pPr lvl="3">
              <a:buNone/>
            </a:pPr>
            <a:r>
              <a:t>Čtvrtá úroveň</a:t>
            </a:r>
          </a:p>
          <a:p xmlns:a="http://schemas.openxmlformats.org/drawingml/2006/main">
            <a:pPr lvl="4">
              <a:buNone/>
            </a:pPr>
            <a:r>
              <a:t>Pátá úroveň</a:t>
            </a:r>
          </a:p>
        </p:txBody>
      </p:sp>
      <p:sp>
        <p:nvSpPr>
          <p:cNvPr id="4" name="Zástupný symbol pro datum 3">
            <a:extLst xmlns:a="http://schemas.openxmlformats.org/drawingml/2006/main">
              <a:ext uri="{FF2B5EF4-FFF2-40B4-BE49-F238E27FC236}">
                <a16:creationId xmlns:a16="http://schemas.microsoft.com/office/drawing/2014/main" id="{36D45FDD-BB8C-9A52-4916-E5A7615EC09D}"/>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p xmlns:a="http://schemas.openxmlformats.org/drawingml/2006/main">
            <a:fld id="{8DD33788-03CA-4111-84C6-F503B56375BB}" type="datetimeFigureOut">
              <a:t>25.08.2026</a:t>
            </a:fld>
            <a:endParaRPr/>
          </a:p>
        </p:txBody>
      </p:sp>
      <p:sp>
        <p:nvSpPr>
          <p:cNvPr id="5" name="Zástupný symbol pro zápatí 4">
            <a:extLst xmlns:a="http://schemas.openxmlformats.org/drawingml/2006/main">
              <a:ext uri="{FF2B5EF4-FFF2-40B4-BE49-F238E27FC236}">
                <a16:creationId xmlns:a16="http://schemas.microsoft.com/office/drawing/2014/main" id="{CE2A1FA7-30E8-082E-A44F-81D9C07F5509}"/>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p xmlns:a="http://schemas.openxmlformats.org/drawingml/2006/main">
            <a:endParaRPr/>
          </a:p>
        </p:txBody>
      </p:sp>
      <p:sp>
        <p:nvSpPr>
          <p:cNvPr id="6" name="Zástupný symbol pro číslo snímku 5">
            <a:extLst xmlns:a="http://schemas.openxmlformats.org/drawingml/2006/main">
              <a:ext uri="{FF2B5EF4-FFF2-40B4-BE49-F238E27FC236}">
                <a16:creationId xmlns:a16="http://schemas.microsoft.com/office/drawing/2014/main" id="{5652E7FC-E60C-6E91-4818-D1146D4C63CC}"/>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p xmlns:a="http://schemas.openxmlformats.org/drawingml/2006/main">
            <a:fld id="{80199F18-3078-4968-9C79-94E1BF0FC85D}" type="slidenum">
              <a:t>‹#›</a:t>
            </a:fld>
            <a:endParaRPr/>
          </a:p>
        </p:txBody>
      </p:sp>
    </p:spTree>
  </p:cSld>
</p:sldLayout>
</file>

<file path=ppt/slideLayouts/slideLayout3.xml><?xml version="1.0" encoding="utf-8"?>
<p:sldLayout xmlns:p="http://schemas.openxmlformats.org/presentationml/2006/main" type="secHead" preserve="1">
  <p:cSld name="Záhlaví oddílu">
    <p:spTree>
      <p:nvGrpSpPr>
        <p:cNvPr id="1" name=""/>
        <p:cNvGrpSpPr/>
        <p:nvPr/>
      </p:nvGrpSpPr>
      <p:grpSpPr>
        <a:xfrm xmlns:a="http://schemas.openxmlformats.org/drawingml/2006/main"/>
      </p:grpSpPr>
      <p:sp>
        <p:nvSpPr>
          <p:cNvPr id="2" name="Nadpis 1">
            <a:extLst xmlns:a="http://schemas.openxmlformats.org/drawingml/2006/main">
              <a:ext uri="{FF2B5EF4-FFF2-40B4-BE49-F238E27FC236}">
                <a16:creationId xmlns:a16="http://schemas.microsoft.com/office/drawing/2014/main" id="{B724F945-BC60-7754-23F7-5D7B727F9ED8}"/>
              </a:ext>
            </a:extLst>
          </p:cNvPr>
          <p:cNvSpPr>
            <a:spLocks xmlns:a="http://schemas.openxmlformats.org/drawingml/2006/main" noGrp="1"/>
          </p:cNvSpPr>
          <p:nvPr>
            <p:ph type="title" idx="0"/>
          </p:nvPr>
        </p:nvSpPr>
        <p:spPr>
          <a:xfrm xmlns:a="http://schemas.openxmlformats.org/drawingml/2006/main">
            <a:off x="831850" y="1709738"/>
            <a:ext cx="10515600" cy="2852737"/>
          </a:xfrm>
        </p:spPr>
        <p:txBody>
          <a:bodyPr xmlns:a="http://schemas.openxmlformats.org/drawingml/2006/main" anchor="b"/>
          <a:lstStyle xmlns:a="http://schemas.openxmlformats.org/drawingml/2006/main">
            <a:lvl1pPr>
              <a:buNone/>
              <a:defRPr sz="6000"/>
            </a:lvl1pPr>
          </a:lstStyle>
          <a:p xmlns:a="http://schemas.openxmlformats.org/drawingml/2006/main">
            <a:r>
              <a:t>Kliknutím lze upravit styl.</a:t>
            </a:r>
          </a:p>
        </p:txBody>
      </p:sp>
      <p:sp>
        <p:nvSpPr>
          <p:cNvPr id="3" name="Zástupný text 2">
            <a:extLst xmlns:a="http://schemas.openxmlformats.org/drawingml/2006/main">
              <a:ext uri="{FF2B5EF4-FFF2-40B4-BE49-F238E27FC236}">
                <a16:creationId xmlns:a16="http://schemas.microsoft.com/office/drawing/2014/main" id="{324CF5D5-B38A-F8EA-A684-80C304D321BA}"/>
              </a:ext>
            </a:extLst>
          </p:cNvPr>
          <p:cNvSpPr>
            <a:spLocks xmlns:a="http://schemas.openxmlformats.org/drawingml/2006/main" noGrp="1"/>
          </p:cNvSpPr>
          <p:nvPr>
            <p:ph type="body" idx="1"/>
          </p:nvPr>
        </p:nvSpPr>
        <p:spPr>
          <a:xfrm xmlns:a="http://schemas.openxmlformats.org/drawingml/2006/main">
            <a:off x="831850" y="4589463"/>
            <a:ext cx="10515600" cy="1500187"/>
          </a:xfrm>
        </p:spPr>
        <p:txBody>
          <a:bodyPr xmlns:a="http://schemas.openxmlformats.org/drawingml/2006/main"/>
          <a:lstStyle xmlns:a="http://schemas.openxmlformats.org/drawingml/2006/main">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xmlns:a="http://schemas.openxmlformats.org/drawingml/2006/main">
            <a:pPr lvl="0">
              <a:buNone/>
            </a:pPr>
            <a:r>
              <a:t>Po kliknutí můžete upravovat styly textu v předloze.</a:t>
            </a:r>
          </a:p>
        </p:txBody>
      </p:sp>
      <p:sp>
        <p:nvSpPr>
          <p:cNvPr id="4" name="Zástupný symbol pro datum 3">
            <a:extLst xmlns:a="http://schemas.openxmlformats.org/drawingml/2006/main">
              <a:ext uri="{FF2B5EF4-FFF2-40B4-BE49-F238E27FC236}">
                <a16:creationId xmlns:a16="http://schemas.microsoft.com/office/drawing/2014/main" id="{82A91849-47A3-6EE8-3E77-ABF21346C083}"/>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p xmlns:a="http://schemas.openxmlformats.org/drawingml/2006/main">
            <a:fld id="{8DD33788-03CA-4111-84C6-F503B56375BB}" type="datetimeFigureOut">
              <a:t>25.08.2026</a:t>
            </a:fld>
            <a:endParaRPr/>
          </a:p>
        </p:txBody>
      </p:sp>
      <p:sp>
        <p:nvSpPr>
          <p:cNvPr id="5" name="Zástupný symbol pro zápatí 4">
            <a:extLst xmlns:a="http://schemas.openxmlformats.org/drawingml/2006/main">
              <a:ext uri="{FF2B5EF4-FFF2-40B4-BE49-F238E27FC236}">
                <a16:creationId xmlns:a16="http://schemas.microsoft.com/office/drawing/2014/main" id="{65A71A6D-BD33-2B18-2F60-11E8D54AE0BF}"/>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p xmlns:a="http://schemas.openxmlformats.org/drawingml/2006/main">
            <a:endParaRPr/>
          </a:p>
        </p:txBody>
      </p:sp>
      <p:sp>
        <p:nvSpPr>
          <p:cNvPr id="6" name="Zástupný symbol pro číslo snímku 5">
            <a:extLst xmlns:a="http://schemas.openxmlformats.org/drawingml/2006/main">
              <a:ext uri="{FF2B5EF4-FFF2-40B4-BE49-F238E27FC236}">
                <a16:creationId xmlns:a16="http://schemas.microsoft.com/office/drawing/2014/main" id="{2E534B28-2535-4B07-0187-5594AA90B012}"/>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p xmlns:a="http://schemas.openxmlformats.org/drawingml/2006/main">
            <a:fld id="{80199F18-3078-4968-9C79-94E1BF0FC85D}" type="slidenum">
              <a:t>‹#›</a:t>
            </a:fld>
            <a:endParaRPr/>
          </a:p>
        </p:txBody>
      </p:sp>
    </p:spTree>
  </p:cSld>
</p:sldLayout>
</file>

<file path=ppt/slideLayouts/slideLayout4.xml><?xml version="1.0" encoding="utf-8"?>
<p:sldLayout xmlns:p="http://schemas.openxmlformats.org/presentationml/2006/main" type="twoObj" preserve="1">
  <p:cSld name="Dva obsahy">
    <p:spTree>
      <p:nvGrpSpPr>
        <p:cNvPr id="1" name=""/>
        <p:cNvGrpSpPr/>
        <p:nvPr/>
      </p:nvGrpSpPr>
      <p:grpSpPr>
        <a:xfrm xmlns:a="http://schemas.openxmlformats.org/drawingml/2006/main"/>
      </p:grpSpPr>
      <p:sp>
        <p:nvSpPr>
          <p:cNvPr id="2" name="Nadpis 1">
            <a:extLst xmlns:a="http://schemas.openxmlformats.org/drawingml/2006/main">
              <a:ext uri="{FF2B5EF4-FFF2-40B4-BE49-F238E27FC236}">
                <a16:creationId xmlns:a16="http://schemas.microsoft.com/office/drawing/2014/main" id="{385138AC-70EE-CA94-364F-73C79AE34A57}"/>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Kliknutím lze upravit styl.</a:t>
            </a:r>
          </a:p>
        </p:txBody>
      </p:sp>
      <p:sp>
        <p:nvSpPr>
          <p:cNvPr id="3" name="Zástupný obsah 2">
            <a:extLst xmlns:a="http://schemas.openxmlformats.org/drawingml/2006/main">
              <a:ext uri="{FF2B5EF4-FFF2-40B4-BE49-F238E27FC236}">
                <a16:creationId xmlns:a16="http://schemas.microsoft.com/office/drawing/2014/main" id="{204497A4-0037-8C24-8013-5129529459DE}"/>
              </a:ext>
            </a:extLst>
          </p:cNvPr>
          <p:cNvSpPr>
            <a:spLocks xmlns:a="http://schemas.openxmlformats.org/drawingml/2006/main" noGrp="1"/>
          </p:cNvSpPr>
          <p:nvPr>
            <p:ph idx="1"/>
          </p:nvPr>
        </p:nvSpPr>
        <p:spPr>
          <a:xfrm xmlns:a="http://schemas.openxmlformats.org/drawingml/2006/main">
            <a:off x="838200" y="1825625"/>
            <a:ext cx="5181600" cy="4351338"/>
          </a:xfrm>
        </p:spPr>
        <p:txBody>
          <a:bodyPr xmlns:a="http://schemas.openxmlformats.org/drawingml/2006/main"/>
          <a:lstStyle xmlns:a="http://schemas.openxmlformats.org/drawingml/2006/main"/>
          <a:p xmlns:a="http://schemas.openxmlformats.org/drawingml/2006/main">
            <a:pPr lvl="0">
              <a:buNone/>
            </a:pPr>
            <a:r>
              <a:t>Po kliknutí můžete upravovat styly textu v předloze.</a:t>
            </a:r>
          </a:p>
          <a:p xmlns:a="http://schemas.openxmlformats.org/drawingml/2006/main">
            <a:pPr lvl="1">
              <a:buNone/>
            </a:pPr>
            <a:r>
              <a:t>Druhá úroveň</a:t>
            </a:r>
          </a:p>
          <a:p xmlns:a="http://schemas.openxmlformats.org/drawingml/2006/main">
            <a:pPr lvl="2">
              <a:buNone/>
            </a:pPr>
            <a:r>
              <a:t>Třetí úroveň</a:t>
            </a:r>
          </a:p>
          <a:p xmlns:a="http://schemas.openxmlformats.org/drawingml/2006/main">
            <a:pPr lvl="3">
              <a:buNone/>
            </a:pPr>
            <a:r>
              <a:t>Čtvrtá úroveň</a:t>
            </a:r>
          </a:p>
          <a:p xmlns:a="http://schemas.openxmlformats.org/drawingml/2006/main">
            <a:pPr lvl="4">
              <a:buNone/>
            </a:pPr>
            <a:r>
              <a:t>Pátá úroveň</a:t>
            </a:r>
          </a:p>
        </p:txBody>
      </p:sp>
      <p:sp>
        <p:nvSpPr>
          <p:cNvPr id="4" name="Zástupný obsah 3">
            <a:extLst xmlns:a="http://schemas.openxmlformats.org/drawingml/2006/main">
              <a:ext uri="{FF2B5EF4-FFF2-40B4-BE49-F238E27FC236}">
                <a16:creationId xmlns:a16="http://schemas.microsoft.com/office/drawing/2014/main" id="{40EC3113-05CC-A0AC-F53C-BBD19D275552}"/>
              </a:ext>
            </a:extLst>
          </p:cNvPr>
          <p:cNvSpPr>
            <a:spLocks xmlns:a="http://schemas.openxmlformats.org/drawingml/2006/main" noGrp="1"/>
          </p:cNvSpPr>
          <p:nvPr>
            <p:ph idx="2"/>
          </p:nvPr>
        </p:nvSpPr>
        <p:spPr>
          <a:xfrm xmlns:a="http://schemas.openxmlformats.org/drawingml/2006/main">
            <a:off x="6172200" y="1825625"/>
            <a:ext cx="5181600" cy="4351338"/>
          </a:xfrm>
        </p:spPr>
        <p:txBody>
          <a:bodyPr xmlns:a="http://schemas.openxmlformats.org/drawingml/2006/main"/>
          <a:lstStyle xmlns:a="http://schemas.openxmlformats.org/drawingml/2006/main"/>
          <a:p xmlns:a="http://schemas.openxmlformats.org/drawingml/2006/main">
            <a:pPr lvl="0">
              <a:buNone/>
            </a:pPr>
            <a:r>
              <a:t>Po kliknutí můžete upravovat styly textu v předloze.</a:t>
            </a:r>
          </a:p>
          <a:p xmlns:a="http://schemas.openxmlformats.org/drawingml/2006/main">
            <a:pPr lvl="1">
              <a:buNone/>
            </a:pPr>
            <a:r>
              <a:t>Druhá úroveň</a:t>
            </a:r>
          </a:p>
          <a:p xmlns:a="http://schemas.openxmlformats.org/drawingml/2006/main">
            <a:pPr lvl="2">
              <a:buNone/>
            </a:pPr>
            <a:r>
              <a:t>Třetí úroveň</a:t>
            </a:r>
          </a:p>
          <a:p xmlns:a="http://schemas.openxmlformats.org/drawingml/2006/main">
            <a:pPr lvl="3">
              <a:buNone/>
            </a:pPr>
            <a:r>
              <a:t>Čtvrtá úroveň</a:t>
            </a:r>
          </a:p>
          <a:p xmlns:a="http://schemas.openxmlformats.org/drawingml/2006/main">
            <a:pPr lvl="4">
              <a:buNone/>
            </a:pPr>
            <a:r>
              <a:t>Pátá úroveň</a:t>
            </a:r>
          </a:p>
        </p:txBody>
      </p:sp>
      <p:sp>
        <p:nvSpPr>
          <p:cNvPr id="5" name="Zástupný symbol pro datum 4">
            <a:extLst xmlns:a="http://schemas.openxmlformats.org/drawingml/2006/main">
              <a:ext uri="{FF2B5EF4-FFF2-40B4-BE49-F238E27FC236}">
                <a16:creationId xmlns:a16="http://schemas.microsoft.com/office/drawing/2014/main" id="{B92964C2-55E0-8957-DADF-8B5E0CE8958D}"/>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p xmlns:a="http://schemas.openxmlformats.org/drawingml/2006/main">
            <a:fld id="{8DD33788-03CA-4111-84C6-F503B56375BB}" type="datetimeFigureOut">
              <a:t>25.08.2026</a:t>
            </a:fld>
            <a:endParaRPr/>
          </a:p>
        </p:txBody>
      </p:sp>
      <p:sp>
        <p:nvSpPr>
          <p:cNvPr id="6" name="Zástupný symbol pro zápatí 5">
            <a:extLst xmlns:a="http://schemas.openxmlformats.org/drawingml/2006/main">
              <a:ext uri="{FF2B5EF4-FFF2-40B4-BE49-F238E27FC236}">
                <a16:creationId xmlns:a16="http://schemas.microsoft.com/office/drawing/2014/main" id="{0FA91EF0-B255-D72A-451A-8337C54C4BFE}"/>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p xmlns:a="http://schemas.openxmlformats.org/drawingml/2006/main">
            <a:endParaRPr/>
          </a:p>
        </p:txBody>
      </p:sp>
      <p:sp>
        <p:nvSpPr>
          <p:cNvPr id="7" name="Zástupný symbol pro číslo snímku 6">
            <a:extLst xmlns:a="http://schemas.openxmlformats.org/drawingml/2006/main">
              <a:ext uri="{FF2B5EF4-FFF2-40B4-BE49-F238E27FC236}">
                <a16:creationId xmlns:a16="http://schemas.microsoft.com/office/drawing/2014/main" id="{42946DB3-DB1A-D52F-51AF-3C1608BE90D8}"/>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p xmlns:a="http://schemas.openxmlformats.org/drawingml/2006/main">
            <a:fld id="{80199F18-3078-4968-9C79-94E1BF0FC85D}" type="slidenum">
              <a:t>‹#›</a:t>
            </a:fld>
            <a:endParaRPr/>
          </a:p>
        </p:txBody>
      </p:sp>
    </p:spTree>
  </p:cSld>
</p:sldLayout>
</file>

<file path=ppt/slideLayouts/slideLayout5.xml><?xml version="1.0" encoding="utf-8"?>
<p:sldLayout xmlns:p="http://schemas.openxmlformats.org/presentationml/2006/main" type="twoTxTwoObj" preserve="1">
  <p:cSld name="Porovnání">
    <p:spTree>
      <p:nvGrpSpPr>
        <p:cNvPr id="1" name=""/>
        <p:cNvGrpSpPr/>
        <p:nvPr/>
      </p:nvGrpSpPr>
      <p:grpSpPr>
        <a:xfrm xmlns:a="http://schemas.openxmlformats.org/drawingml/2006/main"/>
      </p:grpSpPr>
      <p:sp>
        <p:nvSpPr>
          <p:cNvPr id="2" name="Nadpis 1">
            <a:extLst xmlns:a="http://schemas.openxmlformats.org/drawingml/2006/main">
              <a:ext uri="{FF2B5EF4-FFF2-40B4-BE49-F238E27FC236}">
                <a16:creationId xmlns:a16="http://schemas.microsoft.com/office/drawing/2014/main" id="{1467DBA7-12C8-25F9-0672-035554127478}"/>
              </a:ext>
            </a:extLst>
          </p:cNvPr>
          <p:cNvSpPr>
            <a:spLocks xmlns:a="http://schemas.openxmlformats.org/drawingml/2006/main" noGrp="1"/>
          </p:cNvSpPr>
          <p:nvPr>
            <p:ph type="title" idx="0"/>
          </p:nvPr>
        </p:nvSpPr>
        <p:spPr>
          <a:xfrm xmlns:a="http://schemas.openxmlformats.org/drawingml/2006/main">
            <a:off x="839788" y="365125"/>
            <a:ext cx="10515600" cy="1325563"/>
          </a:xfrm>
        </p:spPr>
        <p:txBody>
          <a:bodyPr xmlns:a="http://schemas.openxmlformats.org/drawingml/2006/main"/>
          <a:lstStyle xmlns:a="http://schemas.openxmlformats.org/drawingml/2006/main"/>
          <a:p xmlns:a="http://schemas.openxmlformats.org/drawingml/2006/main">
            <a:r>
              <a:t>Kliknutím lze upravit styl.</a:t>
            </a:r>
          </a:p>
        </p:txBody>
      </p:sp>
      <p:sp>
        <p:nvSpPr>
          <p:cNvPr id="3" name="Zástupný text 2">
            <a:extLst xmlns:a="http://schemas.openxmlformats.org/drawingml/2006/main">
              <a:ext uri="{FF2B5EF4-FFF2-40B4-BE49-F238E27FC236}">
                <a16:creationId xmlns:a16="http://schemas.microsoft.com/office/drawing/2014/main" id="{ED5069D5-DF2D-1E82-C0B0-BA02D4D6E5AE}"/>
              </a:ext>
            </a:extLst>
          </p:cNvPr>
          <p:cNvSpPr>
            <a:spLocks xmlns:a="http://schemas.openxmlformats.org/drawingml/2006/main" noGrp="1"/>
          </p:cNvSpPr>
          <p:nvPr>
            <p:ph type="body" idx="1"/>
          </p:nvPr>
        </p:nvSpPr>
        <p:spPr>
          <a:xfrm xmlns:a="http://schemas.openxmlformats.org/drawingml/2006/main">
            <a:off x="839788" y="1681163"/>
            <a:ext cx="5157787" cy="823912"/>
          </a:xfrm>
        </p:spPr>
        <p:txBody>
          <a:bodyPr xmlns:a="http://schemas.openxmlformats.org/drawingml/2006/main" anchor="b"/>
          <a:lstStyle xmlns:a="http://schemas.openxmlformats.org/drawingml/2006/main">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xmlns:a="http://schemas.openxmlformats.org/drawingml/2006/main">
            <a:pPr lvl="0">
              <a:buNone/>
            </a:pPr>
            <a:r>
              <a:t>Po kliknutí můžete upravovat styly textu v předloze.</a:t>
            </a:r>
          </a:p>
        </p:txBody>
      </p:sp>
      <p:sp>
        <p:nvSpPr>
          <p:cNvPr id="4" name="Zástupný obsah 3">
            <a:extLst xmlns:a="http://schemas.openxmlformats.org/drawingml/2006/main">
              <a:ext uri="{FF2B5EF4-FFF2-40B4-BE49-F238E27FC236}">
                <a16:creationId xmlns:a16="http://schemas.microsoft.com/office/drawing/2014/main" id="{12204CAB-7D4E-AA08-9B3E-3A240849E81C}"/>
              </a:ext>
            </a:extLst>
          </p:cNvPr>
          <p:cNvSpPr>
            <a:spLocks xmlns:a="http://schemas.openxmlformats.org/drawingml/2006/main" noGrp="1"/>
          </p:cNvSpPr>
          <p:nvPr>
            <p:ph idx="2"/>
          </p:nvPr>
        </p:nvSpPr>
        <p:spPr>
          <a:xfrm xmlns:a="http://schemas.openxmlformats.org/drawingml/2006/main">
            <a:off x="839788" y="2505075"/>
            <a:ext cx="5157787" cy="3684588"/>
          </a:xfrm>
        </p:spPr>
        <p:txBody>
          <a:bodyPr xmlns:a="http://schemas.openxmlformats.org/drawingml/2006/main"/>
          <a:lstStyle xmlns:a="http://schemas.openxmlformats.org/drawingml/2006/main"/>
          <a:p xmlns:a="http://schemas.openxmlformats.org/drawingml/2006/main">
            <a:pPr lvl="0">
              <a:buNone/>
            </a:pPr>
            <a:r>
              <a:t>Po kliknutí můžete upravovat styly textu v předloze.</a:t>
            </a:r>
          </a:p>
          <a:p xmlns:a="http://schemas.openxmlformats.org/drawingml/2006/main">
            <a:pPr lvl="1">
              <a:buNone/>
            </a:pPr>
            <a:r>
              <a:t>Druhá úroveň</a:t>
            </a:r>
          </a:p>
          <a:p xmlns:a="http://schemas.openxmlformats.org/drawingml/2006/main">
            <a:pPr lvl="2">
              <a:buNone/>
            </a:pPr>
            <a:r>
              <a:t>Třetí úroveň</a:t>
            </a:r>
          </a:p>
          <a:p xmlns:a="http://schemas.openxmlformats.org/drawingml/2006/main">
            <a:pPr lvl="3">
              <a:buNone/>
            </a:pPr>
            <a:r>
              <a:t>Čtvrtá úroveň</a:t>
            </a:r>
          </a:p>
          <a:p xmlns:a="http://schemas.openxmlformats.org/drawingml/2006/main">
            <a:pPr lvl="4">
              <a:buNone/>
            </a:pPr>
            <a:r>
              <a:t>Pátá úroveň</a:t>
            </a:r>
          </a:p>
        </p:txBody>
      </p:sp>
      <p:sp>
        <p:nvSpPr>
          <p:cNvPr id="5" name="Zástupný text 4">
            <a:extLst xmlns:a="http://schemas.openxmlformats.org/drawingml/2006/main">
              <a:ext uri="{FF2B5EF4-FFF2-40B4-BE49-F238E27FC236}">
                <a16:creationId xmlns:a16="http://schemas.microsoft.com/office/drawing/2014/main" id="{765043A4-C91C-D85A-9AA1-F24896661702}"/>
              </a:ext>
            </a:extLst>
          </p:cNvPr>
          <p:cNvSpPr>
            <a:spLocks xmlns:a="http://schemas.openxmlformats.org/drawingml/2006/main" noGrp="1"/>
          </p:cNvSpPr>
          <p:nvPr>
            <p:ph type="body" idx="3"/>
          </p:nvPr>
        </p:nvSpPr>
        <p:spPr>
          <a:xfrm xmlns:a="http://schemas.openxmlformats.org/drawingml/2006/main">
            <a:off x="6172200" y="1681163"/>
            <a:ext cx="5183188" cy="823912"/>
          </a:xfrm>
        </p:spPr>
        <p:txBody>
          <a:bodyPr xmlns:a="http://schemas.openxmlformats.org/drawingml/2006/main" anchor="b"/>
          <a:lstStyle xmlns:a="http://schemas.openxmlformats.org/drawingml/2006/main">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xmlns:a="http://schemas.openxmlformats.org/drawingml/2006/main">
            <a:pPr lvl="0">
              <a:buNone/>
            </a:pPr>
            <a:r>
              <a:t>Po kliknutí můžete upravovat styly textu v předloze.</a:t>
            </a:r>
          </a:p>
        </p:txBody>
      </p:sp>
      <p:sp>
        <p:nvSpPr>
          <p:cNvPr id="6" name="Zástupný obsah 5">
            <a:extLst xmlns:a="http://schemas.openxmlformats.org/drawingml/2006/main">
              <a:ext uri="{FF2B5EF4-FFF2-40B4-BE49-F238E27FC236}">
                <a16:creationId xmlns:a16="http://schemas.microsoft.com/office/drawing/2014/main" id="{E1369CB4-B559-5AC5-1848-EBBD0D308D2A}"/>
              </a:ext>
            </a:extLst>
          </p:cNvPr>
          <p:cNvSpPr>
            <a:spLocks xmlns:a="http://schemas.openxmlformats.org/drawingml/2006/main" noGrp="1"/>
          </p:cNvSpPr>
          <p:nvPr>
            <p:ph idx="4"/>
          </p:nvPr>
        </p:nvSpPr>
        <p:spPr>
          <a:xfrm xmlns:a="http://schemas.openxmlformats.org/drawingml/2006/main">
            <a:off x="6172200" y="2505075"/>
            <a:ext cx="5183188" cy="3684588"/>
          </a:xfrm>
        </p:spPr>
        <p:txBody>
          <a:bodyPr xmlns:a="http://schemas.openxmlformats.org/drawingml/2006/main"/>
          <a:lstStyle xmlns:a="http://schemas.openxmlformats.org/drawingml/2006/main"/>
          <a:p xmlns:a="http://schemas.openxmlformats.org/drawingml/2006/main">
            <a:pPr lvl="0">
              <a:buNone/>
            </a:pPr>
            <a:r>
              <a:t>Po kliknutí můžete upravovat styly textu v předloze.</a:t>
            </a:r>
          </a:p>
          <a:p xmlns:a="http://schemas.openxmlformats.org/drawingml/2006/main">
            <a:pPr lvl="1">
              <a:buNone/>
            </a:pPr>
            <a:r>
              <a:t>Druhá úroveň</a:t>
            </a:r>
          </a:p>
          <a:p xmlns:a="http://schemas.openxmlformats.org/drawingml/2006/main">
            <a:pPr lvl="2">
              <a:buNone/>
            </a:pPr>
            <a:r>
              <a:t>Třetí úroveň</a:t>
            </a:r>
          </a:p>
          <a:p xmlns:a="http://schemas.openxmlformats.org/drawingml/2006/main">
            <a:pPr lvl="3">
              <a:buNone/>
            </a:pPr>
            <a:r>
              <a:t>Čtvrtá úroveň</a:t>
            </a:r>
          </a:p>
          <a:p xmlns:a="http://schemas.openxmlformats.org/drawingml/2006/main">
            <a:pPr lvl="4">
              <a:buNone/>
            </a:pPr>
            <a:r>
              <a:t>Pátá úroveň</a:t>
            </a:r>
          </a:p>
        </p:txBody>
      </p:sp>
      <p:sp>
        <p:nvSpPr>
          <p:cNvPr id="7" name="Zástupný symbol pro datum 6">
            <a:extLst xmlns:a="http://schemas.openxmlformats.org/drawingml/2006/main">
              <a:ext uri="{FF2B5EF4-FFF2-40B4-BE49-F238E27FC236}">
                <a16:creationId xmlns:a16="http://schemas.microsoft.com/office/drawing/2014/main" id="{AF28183C-EBD5-432F-CEC1-18867C9A0C63}"/>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p xmlns:a="http://schemas.openxmlformats.org/drawingml/2006/main">
            <a:fld id="{8DD33788-03CA-4111-84C6-F503B56375BB}" type="datetimeFigureOut">
              <a:t>25.08.2026</a:t>
            </a:fld>
            <a:endParaRPr/>
          </a:p>
        </p:txBody>
      </p:sp>
      <p:sp>
        <p:nvSpPr>
          <p:cNvPr id="8" name="Zástupný symbol pro zápatí 7">
            <a:extLst xmlns:a="http://schemas.openxmlformats.org/drawingml/2006/main">
              <a:ext uri="{FF2B5EF4-FFF2-40B4-BE49-F238E27FC236}">
                <a16:creationId xmlns:a16="http://schemas.microsoft.com/office/drawing/2014/main" id="{C4B973D2-48DF-8173-B35F-27634F9DE278}"/>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p xmlns:a="http://schemas.openxmlformats.org/drawingml/2006/main">
            <a:endParaRPr/>
          </a:p>
        </p:txBody>
      </p:sp>
      <p:sp>
        <p:nvSpPr>
          <p:cNvPr id="9" name="Zástupný symbol pro číslo snímku 8">
            <a:extLst xmlns:a="http://schemas.openxmlformats.org/drawingml/2006/main">
              <a:ext uri="{FF2B5EF4-FFF2-40B4-BE49-F238E27FC236}">
                <a16:creationId xmlns:a16="http://schemas.microsoft.com/office/drawing/2014/main" id="{9564C85B-1E55-8B83-15C6-3E1EBF3F28A6}"/>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p xmlns:a="http://schemas.openxmlformats.org/drawingml/2006/main">
            <a:fld id="{80199F18-3078-4968-9C79-94E1BF0FC85D}" type="slidenum">
              <a:t>‹#›</a:t>
            </a:fld>
            <a:endParaRPr/>
          </a:p>
        </p:txBody>
      </p:sp>
    </p:spTree>
  </p:cSld>
</p:sldLayout>
</file>

<file path=ppt/slideLayouts/slideLayout6.xml><?xml version="1.0" encoding="utf-8"?>
<p:sldLayout xmlns:p="http://schemas.openxmlformats.org/presentationml/2006/main" type="titleOnly" preserve="1">
  <p:cSld name="Jenom nadpis">
    <p:spTree>
      <p:nvGrpSpPr>
        <p:cNvPr id="1" name=""/>
        <p:cNvGrpSpPr/>
        <p:nvPr/>
      </p:nvGrpSpPr>
      <p:grpSpPr>
        <a:xfrm xmlns:a="http://schemas.openxmlformats.org/drawingml/2006/main"/>
      </p:grpSpPr>
      <p:sp>
        <p:nvSpPr>
          <p:cNvPr id="2" name="Nadpis 1">
            <a:extLst xmlns:a="http://schemas.openxmlformats.org/drawingml/2006/main">
              <a:ext uri="{FF2B5EF4-FFF2-40B4-BE49-F238E27FC236}">
                <a16:creationId xmlns:a16="http://schemas.microsoft.com/office/drawing/2014/main" id="{4744DBD3-F0B1-67A0-A2B9-CB4CFD527CDE}"/>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Kliknutím lze upravit styl.</a:t>
            </a:r>
          </a:p>
        </p:txBody>
      </p:sp>
      <p:sp>
        <p:nvSpPr>
          <p:cNvPr id="3" name="Zástupný symbol pro datum 2">
            <a:extLst xmlns:a="http://schemas.openxmlformats.org/drawingml/2006/main">
              <a:ext uri="{FF2B5EF4-FFF2-40B4-BE49-F238E27FC236}">
                <a16:creationId xmlns:a16="http://schemas.microsoft.com/office/drawing/2014/main" id="{2E3A5ED4-D7F9-3633-A70F-14B4658BB91B}"/>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p xmlns:a="http://schemas.openxmlformats.org/drawingml/2006/main">
            <a:fld id="{8DD33788-03CA-4111-84C6-F503B56375BB}" type="datetimeFigureOut">
              <a:t>25.08.2026</a:t>
            </a:fld>
            <a:endParaRPr/>
          </a:p>
        </p:txBody>
      </p:sp>
      <p:sp>
        <p:nvSpPr>
          <p:cNvPr id="4" name="Zástupný symbol pro zápatí 3">
            <a:extLst xmlns:a="http://schemas.openxmlformats.org/drawingml/2006/main">
              <a:ext uri="{FF2B5EF4-FFF2-40B4-BE49-F238E27FC236}">
                <a16:creationId xmlns:a16="http://schemas.microsoft.com/office/drawing/2014/main" id="{4D75B977-AF88-75D1-2E7F-6AF0CD1A19D2}"/>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p xmlns:a="http://schemas.openxmlformats.org/drawingml/2006/main">
            <a:endParaRPr/>
          </a:p>
        </p:txBody>
      </p:sp>
      <p:sp>
        <p:nvSpPr>
          <p:cNvPr id="5" name="Zástupný symbol pro číslo snímku 4">
            <a:extLst xmlns:a="http://schemas.openxmlformats.org/drawingml/2006/main">
              <a:ext uri="{FF2B5EF4-FFF2-40B4-BE49-F238E27FC236}">
                <a16:creationId xmlns:a16="http://schemas.microsoft.com/office/drawing/2014/main" id="{EB24058C-11B2-29DF-0C9B-97502B4B081D}"/>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p xmlns:a="http://schemas.openxmlformats.org/drawingml/2006/main">
            <a:fld id="{80199F18-3078-4968-9C79-94E1BF0FC85D}" type="slidenum">
              <a:t>‹#›</a:t>
            </a:fld>
            <a:endParaRPr/>
          </a:p>
        </p:txBody>
      </p:sp>
    </p:spTree>
  </p:cSld>
</p:sldLayout>
</file>

<file path=ppt/slideLayouts/slideLayout7.xml><?xml version="1.0" encoding="utf-8"?>
<p:sldLayout xmlns:p="http://schemas.openxmlformats.org/presentationml/2006/main" type="blank" preserve="1">
  <p:cSld name="Prázdný">
    <p:spTree>
      <p:nvGrpSpPr>
        <p:cNvPr id="1" name=""/>
        <p:cNvGrpSpPr/>
        <p:nvPr/>
      </p:nvGrpSpPr>
      <p:grpSpPr>
        <a:xfrm xmlns:a="http://schemas.openxmlformats.org/drawingml/2006/main"/>
      </p:grpSpPr>
      <p:sp>
        <p:nvSpPr>
          <p:cNvPr id="2" name="Zástupný symbol pro datum 1">
            <a:extLst xmlns:a="http://schemas.openxmlformats.org/drawingml/2006/main">
              <a:ext uri="{FF2B5EF4-FFF2-40B4-BE49-F238E27FC236}">
                <a16:creationId xmlns:a16="http://schemas.microsoft.com/office/drawing/2014/main" id="{C58A442E-4164-73F7-A664-4D5F17DE6EAB}"/>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p xmlns:a="http://schemas.openxmlformats.org/drawingml/2006/main">
            <a:fld id="{8DD33788-03CA-4111-84C6-F503B56375BB}" type="datetimeFigureOut">
              <a:t>25.08.2026</a:t>
            </a:fld>
            <a:endParaRPr/>
          </a:p>
        </p:txBody>
      </p:sp>
      <p:sp>
        <p:nvSpPr>
          <p:cNvPr id="3" name="Zástupný symbol pro zápatí 2">
            <a:extLst xmlns:a="http://schemas.openxmlformats.org/drawingml/2006/main">
              <a:ext uri="{FF2B5EF4-FFF2-40B4-BE49-F238E27FC236}">
                <a16:creationId xmlns:a16="http://schemas.microsoft.com/office/drawing/2014/main" id="{DE3CA7CE-7950-D1D5-C233-A7D073607AD5}"/>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p xmlns:a="http://schemas.openxmlformats.org/drawingml/2006/main">
            <a:endParaRPr/>
          </a:p>
        </p:txBody>
      </p:sp>
      <p:sp>
        <p:nvSpPr>
          <p:cNvPr id="4" name="Zástupný symbol pro číslo snímku 3">
            <a:extLst xmlns:a="http://schemas.openxmlformats.org/drawingml/2006/main">
              <a:ext uri="{FF2B5EF4-FFF2-40B4-BE49-F238E27FC236}">
                <a16:creationId xmlns:a16="http://schemas.microsoft.com/office/drawing/2014/main" id="{177979B6-8917-E3D9-6F82-FB75C4F9EDF1}"/>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p xmlns:a="http://schemas.openxmlformats.org/drawingml/2006/main">
            <a:fld id="{80199F18-3078-4968-9C79-94E1BF0FC85D}" type="slidenum">
              <a:t>‹#›</a:t>
            </a:fld>
            <a:endParaRPr/>
          </a:p>
        </p:txBody>
      </p:sp>
    </p:spTree>
  </p:cSld>
</p:sldLayout>
</file>

<file path=ppt/slideLayouts/slideLayout8.xml><?xml version="1.0" encoding="utf-8"?>
<p:sldLayout xmlns:p="http://schemas.openxmlformats.org/presentationml/2006/main" type="objTx" preserve="1">
  <p:cSld name="Obsah s titulkem">
    <p:spTree>
      <p:nvGrpSpPr>
        <p:cNvPr id="1" name=""/>
        <p:cNvGrpSpPr/>
        <p:nvPr/>
      </p:nvGrpSpPr>
      <p:grpSpPr>
        <a:xfrm xmlns:a="http://schemas.openxmlformats.org/drawingml/2006/main"/>
      </p:grpSpPr>
      <p:sp>
        <p:nvSpPr>
          <p:cNvPr id="2" name="Nadpis 1">
            <a:extLst xmlns:a="http://schemas.openxmlformats.org/drawingml/2006/main">
              <a:ext uri="{FF2B5EF4-FFF2-40B4-BE49-F238E27FC236}">
                <a16:creationId xmlns:a16="http://schemas.microsoft.com/office/drawing/2014/main" id="{2FDC2420-F81A-32F7-F80E-AEAEA16989A2}"/>
              </a:ext>
            </a:extLst>
          </p:cNvPr>
          <p:cNvSpPr>
            <a:spLocks xmlns:a="http://schemas.openxmlformats.org/drawingml/2006/main" noGrp="1"/>
          </p:cNvSpPr>
          <p:nvPr>
            <p:ph type="title" idx="0"/>
          </p:nvPr>
        </p:nvSpPr>
        <p:spPr>
          <a:xfrm xmlns:a="http://schemas.openxmlformats.org/drawingml/2006/main">
            <a:off x="839788" y="457200"/>
            <a:ext cx="3932237" cy="1600200"/>
          </a:xfrm>
        </p:spPr>
        <p:txBody>
          <a:bodyPr xmlns:a="http://schemas.openxmlformats.org/drawingml/2006/main" anchor="b"/>
          <a:lstStyle xmlns:a="http://schemas.openxmlformats.org/drawingml/2006/main">
            <a:lvl1pPr>
              <a:buNone/>
              <a:defRPr sz="3200"/>
            </a:lvl1pPr>
          </a:lstStyle>
          <a:p xmlns:a="http://schemas.openxmlformats.org/drawingml/2006/main">
            <a:r>
              <a:t>Kliknutím lze upravit styl.</a:t>
            </a:r>
          </a:p>
        </p:txBody>
      </p:sp>
      <p:sp>
        <p:nvSpPr>
          <p:cNvPr id="3" name="Zástupný obsah 2">
            <a:extLst xmlns:a="http://schemas.openxmlformats.org/drawingml/2006/main">
              <a:ext uri="{FF2B5EF4-FFF2-40B4-BE49-F238E27FC236}">
                <a16:creationId xmlns:a16="http://schemas.microsoft.com/office/drawing/2014/main" id="{EABEDBC0-69C9-DFE3-7572-560410A9F811}"/>
              </a:ext>
            </a:extLst>
          </p:cNvPr>
          <p:cNvSpPr>
            <a:spLocks xmlns:a="http://schemas.openxmlformats.org/drawingml/2006/main" noGrp="1"/>
          </p:cNvSpPr>
          <p:nvPr>
            <p:ph idx="1"/>
          </p:nvPr>
        </p:nvSpPr>
        <p:spPr>
          <a:xfrm xmlns:a="http://schemas.openxmlformats.org/drawingml/2006/main">
            <a:off x="5183188" y="987425"/>
            <a:ext cx="6172200" cy="4873625"/>
          </a:xfrm>
        </p:spPr>
        <p:txBody>
          <a:bodyPr xmlns:a="http://schemas.openxmlformats.org/drawingml/2006/main"/>
          <a:lstStyle xmlns:a="http://schemas.openxmlformats.org/drawingml/2006/main">
            <a:lvl1pPr>
              <a:buNone/>
              <a:defRPr sz="3200"/>
            </a:lvl1pPr>
            <a:lvl2pPr>
              <a:buNone/>
              <a:defRPr sz="2800"/>
            </a:lvl2pPr>
            <a:lvl3pPr>
              <a:buNone/>
              <a:defRPr sz="2400"/>
            </a:lvl3pPr>
            <a:lvl4pPr>
              <a:buNone/>
              <a:defRPr sz="2000"/>
            </a:lvl4pPr>
            <a:lvl5pPr>
              <a:buNone/>
              <a:defRPr sz="2000"/>
            </a:lvl5pPr>
            <a:lvl6pPr>
              <a:buNone/>
              <a:defRPr sz="2000"/>
            </a:lvl6pPr>
            <a:lvl7pPr>
              <a:buNone/>
              <a:defRPr sz="2000"/>
            </a:lvl7pPr>
            <a:lvl8pPr>
              <a:buNone/>
              <a:defRPr sz="2000"/>
            </a:lvl8pPr>
            <a:lvl9pPr>
              <a:buNone/>
              <a:defRPr sz="2000"/>
            </a:lvl9pPr>
          </a:lstStyle>
          <a:p xmlns:a="http://schemas.openxmlformats.org/drawingml/2006/main">
            <a:pPr lvl="0">
              <a:buNone/>
            </a:pPr>
            <a:r>
              <a:t>Po kliknutí můžete upravovat styly textu v předloze.</a:t>
            </a:r>
          </a:p>
          <a:p xmlns:a="http://schemas.openxmlformats.org/drawingml/2006/main">
            <a:pPr lvl="1">
              <a:buNone/>
            </a:pPr>
            <a:r>
              <a:t>Druhá úroveň</a:t>
            </a:r>
          </a:p>
          <a:p xmlns:a="http://schemas.openxmlformats.org/drawingml/2006/main">
            <a:pPr lvl="2">
              <a:buNone/>
            </a:pPr>
            <a:r>
              <a:t>Třetí úroveň</a:t>
            </a:r>
          </a:p>
          <a:p xmlns:a="http://schemas.openxmlformats.org/drawingml/2006/main">
            <a:pPr lvl="3">
              <a:buNone/>
            </a:pPr>
            <a:r>
              <a:t>Čtvrtá úroveň</a:t>
            </a:r>
          </a:p>
          <a:p xmlns:a="http://schemas.openxmlformats.org/drawingml/2006/main">
            <a:pPr lvl="4">
              <a:buNone/>
            </a:pPr>
            <a:r>
              <a:t>Pátá úroveň</a:t>
            </a:r>
          </a:p>
        </p:txBody>
      </p:sp>
      <p:sp>
        <p:nvSpPr>
          <p:cNvPr id="4" name="Zástupný text 3">
            <a:extLst xmlns:a="http://schemas.openxmlformats.org/drawingml/2006/main">
              <a:ext uri="{FF2B5EF4-FFF2-40B4-BE49-F238E27FC236}">
                <a16:creationId xmlns:a16="http://schemas.microsoft.com/office/drawing/2014/main" id="{A6EA5311-FE8E-027F-1511-7033E37E8957}"/>
              </a:ext>
            </a:extLst>
          </p:cNvPr>
          <p:cNvSpPr>
            <a:spLocks xmlns:a="http://schemas.openxmlformats.org/drawingml/2006/main" noGrp="1"/>
          </p:cNvSpPr>
          <p:nvPr>
            <p:ph type="body" idx="2"/>
          </p:nvPr>
        </p:nvSpPr>
        <p:spPr>
          <a:xfrm xmlns:a="http://schemas.openxmlformats.org/drawingml/2006/main">
            <a:off x="839788" y="2057400"/>
            <a:ext cx="3932237" cy="3811588"/>
          </a:xfrm>
        </p:spPr>
        <p:txBody>
          <a:bodyPr xmlns:a="http://schemas.openxmlformats.org/drawingml/2006/main"/>
          <a:lstStyle xmlns:a="http://schemas.openxmlformats.org/drawingml/2006/main">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xmlns:a="http://schemas.openxmlformats.org/drawingml/2006/main">
            <a:pPr lvl="0">
              <a:buNone/>
            </a:pPr>
            <a:r>
              <a:t>Po kliknutí můžete upravovat styly textu v předloze.</a:t>
            </a:r>
          </a:p>
        </p:txBody>
      </p:sp>
      <p:sp>
        <p:nvSpPr>
          <p:cNvPr id="5" name="Zástupný symbol pro datum 4">
            <a:extLst xmlns:a="http://schemas.openxmlformats.org/drawingml/2006/main">
              <a:ext uri="{FF2B5EF4-FFF2-40B4-BE49-F238E27FC236}">
                <a16:creationId xmlns:a16="http://schemas.microsoft.com/office/drawing/2014/main" id="{69450A28-76E1-3986-C43E-3BF27683E776}"/>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p xmlns:a="http://schemas.openxmlformats.org/drawingml/2006/main">
            <a:fld id="{8DD33788-03CA-4111-84C6-F503B56375BB}" type="datetimeFigureOut">
              <a:t>25.08.2026</a:t>
            </a:fld>
            <a:endParaRPr/>
          </a:p>
        </p:txBody>
      </p:sp>
      <p:sp>
        <p:nvSpPr>
          <p:cNvPr id="6" name="Zástupný symbol pro zápatí 5">
            <a:extLst xmlns:a="http://schemas.openxmlformats.org/drawingml/2006/main">
              <a:ext uri="{FF2B5EF4-FFF2-40B4-BE49-F238E27FC236}">
                <a16:creationId xmlns:a16="http://schemas.microsoft.com/office/drawing/2014/main" id="{A2A30046-CF61-8C9C-3AB5-8D8C849BEADC}"/>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p xmlns:a="http://schemas.openxmlformats.org/drawingml/2006/main">
            <a:endParaRPr/>
          </a:p>
        </p:txBody>
      </p:sp>
      <p:sp>
        <p:nvSpPr>
          <p:cNvPr id="7" name="Zástupný symbol pro číslo snímku 6">
            <a:extLst xmlns:a="http://schemas.openxmlformats.org/drawingml/2006/main">
              <a:ext uri="{FF2B5EF4-FFF2-40B4-BE49-F238E27FC236}">
                <a16:creationId xmlns:a16="http://schemas.microsoft.com/office/drawing/2014/main" id="{20D014CD-F45F-3A64-1E1D-B026A235DC0E}"/>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p xmlns:a="http://schemas.openxmlformats.org/drawingml/2006/main">
            <a:fld id="{80199F18-3078-4968-9C79-94E1BF0FC85D}" type="slidenum">
              <a:t>‹#›</a:t>
            </a:fld>
            <a:endParaRPr/>
          </a:p>
        </p:txBody>
      </p:sp>
    </p:spTree>
  </p:cSld>
</p:sldLayout>
</file>

<file path=ppt/slideLayouts/slideLayout9.xml><?xml version="1.0" encoding="utf-8"?>
<p:sldLayout xmlns:p="http://schemas.openxmlformats.org/presentationml/2006/main" type="picTx" preserve="1">
  <p:cSld name="Obrázek s titulkem">
    <p:spTree>
      <p:nvGrpSpPr>
        <p:cNvPr id="1" name=""/>
        <p:cNvGrpSpPr/>
        <p:nvPr/>
      </p:nvGrpSpPr>
      <p:grpSpPr>
        <a:xfrm xmlns:a="http://schemas.openxmlformats.org/drawingml/2006/main"/>
      </p:grpSpPr>
      <p:sp>
        <p:nvSpPr>
          <p:cNvPr id="2" name="Nadpis 1">
            <a:extLst xmlns:a="http://schemas.openxmlformats.org/drawingml/2006/main">
              <a:ext uri="{FF2B5EF4-FFF2-40B4-BE49-F238E27FC236}">
                <a16:creationId xmlns:a16="http://schemas.microsoft.com/office/drawing/2014/main" id="{B96086EE-0426-DA12-A755-DFBC854D740F}"/>
              </a:ext>
            </a:extLst>
          </p:cNvPr>
          <p:cNvSpPr>
            <a:spLocks xmlns:a="http://schemas.openxmlformats.org/drawingml/2006/main" noGrp="1"/>
          </p:cNvSpPr>
          <p:nvPr>
            <p:ph type="title" idx="0"/>
          </p:nvPr>
        </p:nvSpPr>
        <p:spPr>
          <a:xfrm xmlns:a="http://schemas.openxmlformats.org/drawingml/2006/main">
            <a:off x="839788" y="457200"/>
            <a:ext cx="3932237" cy="1600200"/>
          </a:xfrm>
        </p:spPr>
        <p:txBody>
          <a:bodyPr xmlns:a="http://schemas.openxmlformats.org/drawingml/2006/main" anchor="b"/>
          <a:lstStyle xmlns:a="http://schemas.openxmlformats.org/drawingml/2006/main">
            <a:lvl1pPr>
              <a:buNone/>
              <a:defRPr sz="3200"/>
            </a:lvl1pPr>
          </a:lstStyle>
          <a:p xmlns:a="http://schemas.openxmlformats.org/drawingml/2006/main">
            <a:r>
              <a:t>Kliknutím lze upravit styl.</a:t>
            </a:r>
          </a:p>
        </p:txBody>
      </p:sp>
      <p:sp>
        <p:nvSpPr>
          <p:cNvPr id="3" name="Zástupný symbol obrázku 2">
            <a:extLst xmlns:a="http://schemas.openxmlformats.org/drawingml/2006/main">
              <a:ext uri="{FF2B5EF4-FFF2-40B4-BE49-F238E27FC236}">
                <a16:creationId xmlns:a16="http://schemas.microsoft.com/office/drawing/2014/main" id="{A8CCE879-0537-D49B-9B60-D867796D80AB}"/>
              </a:ext>
            </a:extLst>
          </p:cNvPr>
          <p:cNvSpPr>
            <a:spLocks xmlns:a="http://schemas.openxmlformats.org/drawingml/2006/main" noGrp="1"/>
          </p:cNvSpPr>
          <p:nvPr>
            <p:ph type="pic" idx="1"/>
          </p:nvPr>
        </p:nvSpPr>
        <p:spPr>
          <a:xfrm xmlns:a="http://schemas.openxmlformats.org/drawingml/2006/main">
            <a:off x="5183188" y="987425"/>
            <a:ext cx="6172200" cy="4873625"/>
          </a:xfrm>
        </p:spPr>
        <p:txBody>
          <a:bodyPr xmlns:a="http://schemas.openxmlformats.org/drawingml/2006/main"/>
          <a:lstStyle xmlns:a="http://schemas.openxmlformats.org/drawingml/2006/main">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xmlns:a="http://schemas.openxmlformats.org/drawingml/2006/main">
            <a:endParaRPr/>
          </a:p>
        </p:txBody>
      </p:sp>
      <p:sp>
        <p:nvSpPr>
          <p:cNvPr id="4" name="Zástupný text 3">
            <a:extLst xmlns:a="http://schemas.openxmlformats.org/drawingml/2006/main">
              <a:ext uri="{FF2B5EF4-FFF2-40B4-BE49-F238E27FC236}">
                <a16:creationId xmlns:a16="http://schemas.microsoft.com/office/drawing/2014/main" id="{27A26CB6-AC90-04CA-4234-B1D04252FB4C}"/>
              </a:ext>
            </a:extLst>
          </p:cNvPr>
          <p:cNvSpPr>
            <a:spLocks xmlns:a="http://schemas.openxmlformats.org/drawingml/2006/main" noGrp="1"/>
          </p:cNvSpPr>
          <p:nvPr>
            <p:ph type="body" idx="2"/>
          </p:nvPr>
        </p:nvSpPr>
        <p:spPr>
          <a:xfrm xmlns:a="http://schemas.openxmlformats.org/drawingml/2006/main">
            <a:off x="839788" y="2057400"/>
            <a:ext cx="3932237" cy="3811588"/>
          </a:xfrm>
        </p:spPr>
        <p:txBody>
          <a:bodyPr xmlns:a="http://schemas.openxmlformats.org/drawingml/2006/main"/>
          <a:lstStyle xmlns:a="http://schemas.openxmlformats.org/drawingml/2006/main">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xmlns:a="http://schemas.openxmlformats.org/drawingml/2006/main">
            <a:pPr lvl="0">
              <a:buNone/>
            </a:pPr>
            <a:r>
              <a:t>Po kliknutí můžete upravovat styly textu v předloze.</a:t>
            </a:r>
          </a:p>
        </p:txBody>
      </p:sp>
      <p:sp>
        <p:nvSpPr>
          <p:cNvPr id="5" name="Zástupný symbol pro datum 4">
            <a:extLst xmlns:a="http://schemas.openxmlformats.org/drawingml/2006/main">
              <a:ext uri="{FF2B5EF4-FFF2-40B4-BE49-F238E27FC236}">
                <a16:creationId xmlns:a16="http://schemas.microsoft.com/office/drawing/2014/main" id="{52BDF201-E5D8-ACFA-D224-3B534FFD9CD7}"/>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p xmlns:a="http://schemas.openxmlformats.org/drawingml/2006/main">
            <a:fld id="{8DD33788-03CA-4111-84C6-F503B56375BB}" type="datetimeFigureOut">
              <a:t>25.08.2026</a:t>
            </a:fld>
            <a:endParaRPr/>
          </a:p>
        </p:txBody>
      </p:sp>
      <p:sp>
        <p:nvSpPr>
          <p:cNvPr id="6" name="Zástupný symbol pro zápatí 5">
            <a:extLst xmlns:a="http://schemas.openxmlformats.org/drawingml/2006/main">
              <a:ext uri="{FF2B5EF4-FFF2-40B4-BE49-F238E27FC236}">
                <a16:creationId xmlns:a16="http://schemas.microsoft.com/office/drawing/2014/main" id="{0CB4F2F4-A9E0-5C48-2437-239DB896060E}"/>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p xmlns:a="http://schemas.openxmlformats.org/drawingml/2006/main">
            <a:endParaRPr/>
          </a:p>
        </p:txBody>
      </p:sp>
      <p:sp>
        <p:nvSpPr>
          <p:cNvPr id="7" name="Zástupný symbol pro číslo snímku 6">
            <a:extLst xmlns:a="http://schemas.openxmlformats.org/drawingml/2006/main">
              <a:ext uri="{FF2B5EF4-FFF2-40B4-BE49-F238E27FC236}">
                <a16:creationId xmlns:a16="http://schemas.microsoft.com/office/drawing/2014/main" id="{EF2AC119-40A3-034F-9CC0-5DCE4771D87D}"/>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p xmlns:a="http://schemas.openxmlformats.org/drawingml/2006/main">
            <a:fld id="{80199F18-3078-4968-9C79-94E1BF0FC85D}" type="slidenum">
              <a:t>‹#›</a:t>
            </a:fld>
            <a:endParaRPr/>
          </a:p>
        </p:txBody>
      </p:sp>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5038af96fc814652" /><Relationship Type="http://schemas.openxmlformats.org/officeDocument/2006/relationships/slideLayout" Target="/ppt/slideLayouts/slideLayout1.xml" Id="R7a9ae5e95fbe428a" /><Relationship Type="http://schemas.openxmlformats.org/officeDocument/2006/relationships/slideLayout" Target="/ppt/slideLayouts/slideLayout2.xml" Id="R5c98b8e7cddd44e6" /><Relationship Type="http://schemas.openxmlformats.org/officeDocument/2006/relationships/slideLayout" Target="/ppt/slideLayouts/slideLayout3.xml" Id="Rdc2b1a32135946fa" /><Relationship Type="http://schemas.openxmlformats.org/officeDocument/2006/relationships/slideLayout" Target="/ppt/slideLayouts/slideLayout4.xml" Id="R96e0f2c5987b474e" /><Relationship Type="http://schemas.openxmlformats.org/officeDocument/2006/relationships/slideLayout" Target="/ppt/slideLayouts/slideLayout5.xml" Id="R68c658d9242e4e62" /><Relationship Type="http://schemas.openxmlformats.org/officeDocument/2006/relationships/slideLayout" Target="/ppt/slideLayouts/slideLayout6.xml" Id="R460b7ba38d53452d" /><Relationship Type="http://schemas.openxmlformats.org/officeDocument/2006/relationships/slideLayout" Target="/ppt/slideLayouts/slideLayout7.xml" Id="R75271328e51448ae" /><Relationship Type="http://schemas.openxmlformats.org/officeDocument/2006/relationships/slideLayout" Target="/ppt/slideLayouts/slideLayout8.xml" Id="Ra86fbd9768fb43c7" /><Relationship Type="http://schemas.openxmlformats.org/officeDocument/2006/relationships/slideLayout" Target="/ppt/slideLayouts/slideLayout9.xml" Id="Ra6c601d8f6ce4f1e" /><Relationship Type="http://schemas.openxmlformats.org/officeDocument/2006/relationships/slideLayout" Target="/ppt/slideLayouts/slideLayout10.xml" Id="R105d3449be154f28" /><Relationship Type="http://schemas.openxmlformats.org/officeDocument/2006/relationships/slideLayout" Target="/ppt/slideLayouts/slideLayout11.xml" Id="R9d1e6c51c0994074" /><Relationship Type="http://schemas.openxmlformats.org/officeDocument/2006/relationships/slideLayout" Target="/ppt/slideLayouts/slideLayout12.xml" Id="Rb3d215e4af99441c" /></Relationships>
</file>

<file path=ppt/slideMasters/slideMaster1.xml><?xml version="1.0" encoding="utf-8"?>
<p:sld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Zástupný nadpis 1">
            <a:extLst xmlns:a="http://schemas.openxmlformats.org/drawingml/2006/main">
              <a:ext uri="{FF2B5EF4-FFF2-40B4-BE49-F238E27FC236}">
                <a16:creationId xmlns:a16="http://schemas.microsoft.com/office/drawing/2014/main" id="{6729A755-AD9F-4FBB-6B3C-2895BE2A9D0E}"/>
              </a:ext>
            </a:extLst>
          </p:cNvPr>
          <p:cNvSpPr>
            <a:spLocks xmlns:a="http://schemas.openxmlformats.org/drawingml/2006/main" noGrp="1"/>
          </p:cNvSpPr>
          <p:nvPr>
            <p:ph type="title" idx="0"/>
          </p:nvPr>
        </p:nvSpPr>
        <p:spPr>
          <a:xfrm xmlns:a="http://schemas.openxmlformats.org/drawingml/2006/main">
            <a:off x="838200" y="365125"/>
            <a:ext cx="10515600" cy="1325563"/>
          </a:xfrm>
          <a:prstGeom xmlns:a="http://schemas.openxmlformats.org/drawingml/2006/main" prst="rect">
            <a:avLst/>
          </a:prstGeom>
        </p:spPr>
        <p:txBody>
          <a:bodyPr xmlns:a="http://schemas.openxmlformats.org/drawingml/2006/main" vert="horz" lIns="91440" tIns="45720" rIns="91440" bIns="45720" anchor="ctr">
            <a:normAutofit/>
          </a:bodyPr>
          <a:lstStyle xmlns:a="http://schemas.openxmlformats.org/drawingml/2006/main"/>
          <a:p xmlns:a="http://schemas.openxmlformats.org/drawingml/2006/main">
            <a:r>
              <a:t>Kliknutím lze upravit styl.</a:t>
            </a:r>
          </a:p>
        </p:txBody>
      </p:sp>
      <p:sp>
        <p:nvSpPr>
          <p:cNvPr id="3" name="Zástupný text 2">
            <a:extLst xmlns:a="http://schemas.openxmlformats.org/drawingml/2006/main">
              <a:ext uri="{FF2B5EF4-FFF2-40B4-BE49-F238E27FC236}">
                <a16:creationId xmlns:a16="http://schemas.microsoft.com/office/drawing/2014/main" id="{79175B35-3AEA-519E-28B3-17D9EF740D4B}"/>
              </a:ext>
            </a:extLst>
          </p:cNvPr>
          <p:cNvSpPr>
            <a:spLocks xmlns:a="http://schemas.openxmlformats.org/drawingml/2006/main" noGrp="1"/>
          </p:cNvSpPr>
          <p:nvPr>
            <p:ph type="body" idx="1"/>
          </p:nvPr>
        </p:nvSpPr>
        <p:spPr>
          <a:xfrm xmlns:a="http://schemas.openxmlformats.org/drawingml/2006/main">
            <a:off x="838200" y="1825625"/>
            <a:ext cx="10515600" cy="4351338"/>
          </a:xfrm>
          <a:prstGeom xmlns:a="http://schemas.openxmlformats.org/drawingml/2006/main" prst="rect">
            <a:avLst/>
          </a:prstGeom>
        </p:spPr>
        <p:txBody>
          <a:bodyPr xmlns:a="http://schemas.openxmlformats.org/drawingml/2006/main" vert="horz" lIns="91440" tIns="45720" rIns="91440" bIns="45720">
            <a:normAutofit/>
          </a:bodyPr>
          <a:lstStyle xmlns:a="http://schemas.openxmlformats.org/drawingml/2006/main"/>
          <a:p xmlns:a="http://schemas.openxmlformats.org/drawingml/2006/main">
            <a:pPr lvl="0">
              <a:buNone/>
            </a:pPr>
            <a:r>
              <a:t>Po kliknutí můžete upravovat styly textu v předloze.</a:t>
            </a:r>
          </a:p>
          <a:p xmlns:a="http://schemas.openxmlformats.org/drawingml/2006/main">
            <a:pPr lvl="1">
              <a:buNone/>
            </a:pPr>
            <a:r>
              <a:t>Druhá úroveň</a:t>
            </a:r>
          </a:p>
          <a:p xmlns:a="http://schemas.openxmlformats.org/drawingml/2006/main">
            <a:pPr lvl="2">
              <a:buNone/>
            </a:pPr>
            <a:r>
              <a:t>Třetí úroveň</a:t>
            </a:r>
          </a:p>
          <a:p xmlns:a="http://schemas.openxmlformats.org/drawingml/2006/main">
            <a:pPr lvl="3">
              <a:buNone/>
            </a:pPr>
            <a:r>
              <a:t>Čtvrtá úroveň</a:t>
            </a:r>
          </a:p>
          <a:p xmlns:a="http://schemas.openxmlformats.org/drawingml/2006/main">
            <a:pPr lvl="4">
              <a:buNone/>
            </a:pPr>
            <a:r>
              <a:t>Pátá úroveň</a:t>
            </a:r>
          </a:p>
        </p:txBody>
      </p:sp>
      <p:sp>
        <p:nvSpPr>
          <p:cNvPr id="4" name="Zástupný symbol pro datum 3">
            <a:extLst xmlns:a="http://schemas.openxmlformats.org/drawingml/2006/main">
              <a:ext uri="{FF2B5EF4-FFF2-40B4-BE49-F238E27FC236}">
                <a16:creationId xmlns:a16="http://schemas.microsoft.com/office/drawing/2014/main" id="{1C0ED871-F0C6-05B0-A1DE-0E29BC4D6F30}"/>
              </a:ext>
            </a:extLst>
          </p:cNvPr>
          <p:cNvSpPr>
            <a:spLocks xmlns:a="http://schemas.openxmlformats.org/drawingml/2006/main" noGrp="1"/>
          </p:cNvSpPr>
          <p:nvPr>
            <p:ph type="dt" idx="2"/>
          </p:nvPr>
        </p:nvSpPr>
        <p:spPr>
          <a:xfrm xmlns:a="http://schemas.openxmlformats.org/drawingml/2006/main">
            <a:off x="838200" y="6356350"/>
            <a:ext cx="2743200" cy="365125"/>
          </a:xfrm>
          <a:prstGeom xmlns:a="http://schemas.openxmlformats.org/drawingml/2006/main" prst="rect">
            <a:avLst/>
          </a:prstGeom>
        </p:spPr>
        <p:txBody>
          <a:bodyPr xmlns:a="http://schemas.openxmlformats.org/drawingml/2006/main" vert="horz" lIns="91440" tIns="45720" rIns="91440" bIns="45720" anchor="ctr"/>
          <a:lstStyle xmlns:a="http://schemas.openxmlformats.org/drawingml/2006/main">
            <a:lvl1pPr algn="l">
              <a:buNone/>
              <a:defRPr sz="1200">
                <a:solidFill>
                  <a:schemeClr val="tx1">
                    <a:tint val="82000"/>
                  </a:schemeClr>
                </a:solidFill>
              </a:defRPr>
            </a:lvl1pPr>
          </a:lstStyle>
          <a:p xmlns:a="http://schemas.openxmlformats.org/drawingml/2006/main">
            <a:fld id="{8DD33788-03CA-4111-84C6-F503B56375BB}" type="datetimeFigureOut">
              <a:t>25.08.2026</a:t>
            </a:fld>
            <a:endParaRPr/>
          </a:p>
        </p:txBody>
      </p:sp>
      <p:sp>
        <p:nvSpPr>
          <p:cNvPr id="5" name="Zástupný symbol pro zápatí 4">
            <a:extLst xmlns:a="http://schemas.openxmlformats.org/drawingml/2006/main">
              <a:ext uri="{FF2B5EF4-FFF2-40B4-BE49-F238E27FC236}">
                <a16:creationId xmlns:a16="http://schemas.microsoft.com/office/drawing/2014/main" id="{7A028847-DBD8-F89B-D902-6B7475C40510}"/>
              </a:ext>
            </a:extLst>
          </p:cNvPr>
          <p:cNvSpPr>
            <a:spLocks xmlns:a="http://schemas.openxmlformats.org/drawingml/2006/main" noGrp="1"/>
          </p:cNvSpPr>
          <p:nvPr>
            <p:ph type="ftr" idx="3"/>
          </p:nvPr>
        </p:nvSpPr>
        <p:spPr>
          <a:xfrm xmlns:a="http://schemas.openxmlformats.org/drawingml/2006/main">
            <a:off x="4038600" y="6356350"/>
            <a:ext cx="4114800" cy="365125"/>
          </a:xfrm>
          <a:prstGeom xmlns:a="http://schemas.openxmlformats.org/drawingml/2006/main" prst="rect">
            <a:avLst/>
          </a:prstGeom>
        </p:spPr>
        <p:txBody>
          <a:bodyPr xmlns:a="http://schemas.openxmlformats.org/drawingml/2006/main" vert="horz" lIns="91440" tIns="45720" rIns="91440" bIns="45720" anchor="ctr"/>
          <a:lstStyle xmlns:a="http://schemas.openxmlformats.org/drawingml/2006/main">
            <a:lvl1pPr algn="ctr">
              <a:buNone/>
              <a:defRPr sz="1200">
                <a:solidFill>
                  <a:schemeClr val="tx1">
                    <a:tint val="82000"/>
                  </a:schemeClr>
                </a:solidFill>
              </a:defRPr>
            </a:lvl1pPr>
          </a:lstStyle>
          <a:p xmlns:a="http://schemas.openxmlformats.org/drawingml/2006/main">
            <a:endParaRPr/>
          </a:p>
        </p:txBody>
      </p:sp>
      <p:sp>
        <p:nvSpPr>
          <p:cNvPr id="6" name="Zástupný symbol pro číslo snímku 5">
            <a:extLst xmlns:a="http://schemas.openxmlformats.org/drawingml/2006/main">
              <a:ext uri="{FF2B5EF4-FFF2-40B4-BE49-F238E27FC236}">
                <a16:creationId xmlns:a16="http://schemas.microsoft.com/office/drawing/2014/main" id="{27D1CD2E-3275-F61D-4A05-D8DF6DA53496}"/>
              </a:ext>
            </a:extLst>
          </p:cNvPr>
          <p:cNvSpPr>
            <a:spLocks xmlns:a="http://schemas.openxmlformats.org/drawingml/2006/main" noGrp="1"/>
          </p:cNvSpPr>
          <p:nvPr>
            <p:ph type="sldNum" idx="4"/>
          </p:nvPr>
        </p:nvSpPr>
        <p:spPr>
          <a:xfrm xmlns:a="http://schemas.openxmlformats.org/drawingml/2006/main">
            <a:off x="8610600" y="6356350"/>
            <a:ext cx="2743200" cy="365125"/>
          </a:xfrm>
          <a:prstGeom xmlns:a="http://schemas.openxmlformats.org/drawingml/2006/main" prst="rect">
            <a:avLst/>
          </a:prstGeom>
        </p:spPr>
        <p:txBody>
          <a:bodyPr xmlns:a="http://schemas.openxmlformats.org/drawingml/2006/main" vert="horz" lIns="91440" tIns="45720" rIns="91440" bIns="45720" anchor="ctr"/>
          <a:lstStyle xmlns:a="http://schemas.openxmlformats.org/drawingml/2006/main">
            <a:lvl1pPr algn="r">
              <a:buNone/>
              <a:defRPr sz="1200">
                <a:solidFill>
                  <a:schemeClr val="tx1">
                    <a:tint val="82000"/>
                  </a:schemeClr>
                </a:solidFill>
              </a:defRPr>
            </a:lvl1pPr>
          </a:lstStyle>
          <a:p xmlns:a="http://schemas.openxmlformats.org/drawingml/2006/main">
            <a:fld id="{80199F18-3078-4968-9C79-94E1BF0FC85D}" type="slidenum">
              <a:t>‹#›</a:t>
            </a:fld>
            <a:endParaRPr/>
          </a:p>
        </p:txBody>
      </p:sp>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7a9ae5e95fbe428a"/>
    <p:sldLayoutId xmlns:r="http://schemas.openxmlformats.org/officeDocument/2006/relationships" id="2147483650" r:id="R5c98b8e7cddd44e6"/>
    <p:sldLayoutId xmlns:r="http://schemas.openxmlformats.org/officeDocument/2006/relationships" id="2147483651" r:id="Rdc2b1a32135946fa"/>
    <p:sldLayoutId xmlns:r="http://schemas.openxmlformats.org/officeDocument/2006/relationships" id="2147483652" r:id="R96e0f2c5987b474e"/>
    <p:sldLayoutId xmlns:r="http://schemas.openxmlformats.org/officeDocument/2006/relationships" id="2147483653" r:id="R68c658d9242e4e62"/>
    <p:sldLayoutId xmlns:r="http://schemas.openxmlformats.org/officeDocument/2006/relationships" id="2147483654" r:id="R460b7ba38d53452d"/>
    <p:sldLayoutId xmlns:r="http://schemas.openxmlformats.org/officeDocument/2006/relationships" id="2147483655" r:id="R75271328e51448ae"/>
    <p:sldLayoutId xmlns:r="http://schemas.openxmlformats.org/officeDocument/2006/relationships" id="2147483656" r:id="Ra86fbd9768fb43c7"/>
    <p:sldLayoutId xmlns:r="http://schemas.openxmlformats.org/officeDocument/2006/relationships" id="2147483657" r:id="Ra6c601d8f6ce4f1e"/>
    <p:sldLayoutId xmlns:r="http://schemas.openxmlformats.org/officeDocument/2006/relationships" id="2147483658" r:id="R105d3449be154f28"/>
    <p:sldLayoutId xmlns:r="http://schemas.openxmlformats.org/officeDocument/2006/relationships" id="2147483659" r:id="R9d1e6c51c0994074"/>
    <p:sldLayoutId xmlns:r="http://schemas.openxmlformats.org/officeDocument/2006/relationships" id="2147483660" r:id="Rb3d215e4af99441c"/>
  </p:sldLayoutIdLst>
  <p:txStyles>
    <p:titleStyle>
      <a:lvl1pPr xmlns:a="http://schemas.openxmlformats.org/drawingml/2006/main" algn="l" defTabSz="914400">
        <a:lnSpc>
          <a:spcPct val="90000"/>
        </a:lnSpc>
        <a:spcBef>
          <a:spcPct val="0"/>
        </a:spcBef>
        <a:buNone/>
        <a:defRPr sz="4400" kern="1200">
          <a:solidFill>
            <a:schemeClr val="tx1"/>
          </a:solidFill>
          <a:latin typeface="+mj-lt"/>
          <a:ea typeface="+mj-lt"/>
          <a:cs typeface="+mj-lt"/>
        </a:defRPr>
      </a:lvl1pPr>
    </p:titleStyle>
    <p:bodyStyle>
      <a:lvl1pPr xmlns:a="http://schemas.openxmlformats.org/drawingml/2006/main" marL="228600" indent="-228600" algn="l" defTabSz="914400">
        <a:lnSpc>
          <a:spcPct val="90000"/>
        </a:lnSpc>
        <a:spcBef>
          <a:spcPts val="1000"/>
        </a:spcBef>
        <a:buFont typeface="Arial"/>
        <a:buChar char="•"/>
        <a:defRPr sz="2800" kern="1200">
          <a:solidFill>
            <a:schemeClr val="tx1"/>
          </a:solidFill>
          <a:latin typeface="+mn-lt"/>
          <a:ea typeface="+mn-lt"/>
          <a:cs typeface="+mn-lt"/>
        </a:defRPr>
      </a:lvl1pPr>
      <a:lvl2pPr xmlns:a="http://schemas.openxmlformats.org/drawingml/2006/main" marL="685800" indent="-228600" algn="l" defTabSz="914400">
        <a:lnSpc>
          <a:spcPct val="90000"/>
        </a:lnSpc>
        <a:spcBef>
          <a:spcPts val="500"/>
        </a:spcBef>
        <a:buFont typeface="Arial"/>
        <a:buChar char="•"/>
        <a:defRPr sz="2400" kern="1200">
          <a:solidFill>
            <a:schemeClr val="tx1"/>
          </a:solidFill>
          <a:latin typeface="+mn-lt"/>
          <a:ea typeface="+mn-lt"/>
          <a:cs typeface="+mn-lt"/>
        </a:defRPr>
      </a:lvl2pPr>
      <a:lvl3pPr xmlns:a="http://schemas.openxmlformats.org/drawingml/2006/main" marL="1143000" indent="-228600" algn="l" defTabSz="914400">
        <a:lnSpc>
          <a:spcPct val="90000"/>
        </a:lnSpc>
        <a:spcBef>
          <a:spcPts val="500"/>
        </a:spcBef>
        <a:buFont typeface="Arial"/>
        <a:buChar char="•"/>
        <a:defRPr sz="2000" kern="1200">
          <a:solidFill>
            <a:schemeClr val="tx1"/>
          </a:solidFill>
          <a:latin typeface="+mn-lt"/>
          <a:ea typeface="+mn-lt"/>
          <a:cs typeface="+mn-lt"/>
        </a:defRPr>
      </a:lvl3pPr>
      <a:lvl4pPr xmlns:a="http://schemas.openxmlformats.org/drawingml/2006/main" marL="1600200" indent="-228600" algn="l" defTabSz="914400">
        <a:lnSpc>
          <a:spcPct val="90000"/>
        </a:lnSpc>
        <a:spcBef>
          <a:spcPts val="500"/>
        </a:spcBef>
        <a:buFont typeface="Arial"/>
        <a:buChar char="•"/>
        <a:defRPr sz="1800" kern="1200">
          <a:solidFill>
            <a:schemeClr val="tx1"/>
          </a:solidFill>
          <a:latin typeface="+mn-lt"/>
          <a:ea typeface="+mn-lt"/>
          <a:cs typeface="+mn-lt"/>
        </a:defRPr>
      </a:lvl4pPr>
      <a:lvl5pPr xmlns:a="http://schemas.openxmlformats.org/drawingml/2006/main" marL="2057400" indent="-228600" algn="l" defTabSz="914400">
        <a:lnSpc>
          <a:spcPct val="90000"/>
        </a:lnSpc>
        <a:spcBef>
          <a:spcPts val="500"/>
        </a:spcBef>
        <a:buFont typeface="Arial"/>
        <a:buChar char="•"/>
        <a:defRPr sz="1800" kern="1200">
          <a:solidFill>
            <a:schemeClr val="tx1"/>
          </a:solidFill>
          <a:latin typeface="+mn-lt"/>
          <a:ea typeface="+mn-lt"/>
          <a:cs typeface="+mn-lt"/>
        </a:defRPr>
      </a:lvl5pPr>
      <a:lvl6pPr xmlns:a="http://schemas.openxmlformats.org/drawingml/2006/main" marL="2514600" indent="-228600" algn="l" defTabSz="914400">
        <a:lnSpc>
          <a:spcPct val="90000"/>
        </a:lnSpc>
        <a:spcBef>
          <a:spcPts val="500"/>
        </a:spcBef>
        <a:buFont typeface="Arial"/>
        <a:buChar char="•"/>
        <a:defRPr sz="1800" kern="1200">
          <a:solidFill>
            <a:schemeClr val="tx1"/>
          </a:solidFill>
          <a:latin typeface="+mn-lt"/>
          <a:ea typeface="+mn-lt"/>
          <a:cs typeface="+mn-lt"/>
        </a:defRPr>
      </a:lvl6pPr>
      <a:lvl7pPr xmlns:a="http://schemas.openxmlformats.org/drawingml/2006/main" marL="2971800" indent="-228600" algn="l" defTabSz="914400">
        <a:lnSpc>
          <a:spcPct val="90000"/>
        </a:lnSpc>
        <a:spcBef>
          <a:spcPts val="500"/>
        </a:spcBef>
        <a:buFont typeface="Arial"/>
        <a:buChar char="•"/>
        <a:defRPr sz="1800" kern="1200">
          <a:solidFill>
            <a:schemeClr val="tx1"/>
          </a:solidFill>
          <a:latin typeface="+mn-lt"/>
          <a:ea typeface="+mn-lt"/>
          <a:cs typeface="+mn-lt"/>
        </a:defRPr>
      </a:lvl7pPr>
      <a:lvl8pPr xmlns:a="http://schemas.openxmlformats.org/drawingml/2006/main" marL="3429000" indent="-228600" algn="l" defTabSz="914400">
        <a:lnSpc>
          <a:spcPct val="90000"/>
        </a:lnSpc>
        <a:spcBef>
          <a:spcPts val="500"/>
        </a:spcBef>
        <a:buFont typeface="Arial"/>
        <a:buChar char="•"/>
        <a:defRPr sz="1800" kern="1200">
          <a:solidFill>
            <a:schemeClr val="tx1"/>
          </a:solidFill>
          <a:latin typeface="+mn-lt"/>
          <a:ea typeface="+mn-lt"/>
          <a:cs typeface="+mn-lt"/>
        </a:defRPr>
      </a:lvl8pPr>
      <a:lvl9pPr xmlns:a="http://schemas.openxmlformats.org/drawingml/2006/main" marL="3886200" indent="-228600" algn="l" defTabSz="914400">
        <a:lnSpc>
          <a:spcPct val="90000"/>
        </a:lnSpc>
        <a:spcBef>
          <a:spcPts val="500"/>
        </a:spcBef>
        <a:buFont typeface="Arial"/>
        <a:buChar char="•"/>
        <a:defRPr sz="1800" kern="1200">
          <a:solidFill>
            <a:schemeClr val="tx1"/>
          </a:solidFill>
          <a:latin typeface="+mn-lt"/>
          <a:ea typeface="+mn-lt"/>
          <a:cs typeface="+mn-lt"/>
        </a:defRPr>
      </a:lvl9pPr>
    </p:bodyStyle>
    <p:otherStyle>
      <a:lvl1pPr xmlns:a="http://schemas.openxmlformats.org/drawingml/2006/main" marL="0" algn="l" defTabSz="914400">
        <a:buNone/>
        <a:defRPr sz="1800" kern="1200">
          <a:solidFill>
            <a:schemeClr val="tx1"/>
          </a:solidFill>
          <a:latin typeface="+mn-lt"/>
          <a:ea typeface="+mn-lt"/>
          <a:cs typeface="+mn-lt"/>
        </a:defRPr>
      </a:lvl1pPr>
      <a:lvl2pPr xmlns:a="http://schemas.openxmlformats.org/drawingml/2006/main" marL="457200" algn="l" defTabSz="914400">
        <a:buNone/>
        <a:defRPr sz="1800" kern="1200">
          <a:solidFill>
            <a:schemeClr val="tx1"/>
          </a:solidFill>
          <a:latin typeface="+mn-lt"/>
          <a:ea typeface="+mn-lt"/>
          <a:cs typeface="+mn-lt"/>
        </a:defRPr>
      </a:lvl2pPr>
      <a:lvl3pPr xmlns:a="http://schemas.openxmlformats.org/drawingml/2006/main" marL="914400" algn="l" defTabSz="914400">
        <a:buNone/>
        <a:defRPr sz="1800" kern="1200">
          <a:solidFill>
            <a:schemeClr val="tx1"/>
          </a:solidFill>
          <a:latin typeface="+mn-lt"/>
          <a:ea typeface="+mn-lt"/>
          <a:cs typeface="+mn-lt"/>
        </a:defRPr>
      </a:lvl3pPr>
      <a:lvl4pPr xmlns:a="http://schemas.openxmlformats.org/drawingml/2006/main" marL="1371600" algn="l" defTabSz="914400">
        <a:buNone/>
        <a:defRPr sz="1800" kern="1200">
          <a:solidFill>
            <a:schemeClr val="tx1"/>
          </a:solidFill>
          <a:latin typeface="+mn-lt"/>
          <a:ea typeface="+mn-lt"/>
          <a:cs typeface="+mn-lt"/>
        </a:defRPr>
      </a:lvl4pPr>
      <a:lvl5pPr xmlns:a="http://schemas.openxmlformats.org/drawingml/2006/main" marL="1828800" algn="l" defTabSz="914400">
        <a:buNone/>
        <a:defRPr sz="1800" kern="1200">
          <a:solidFill>
            <a:schemeClr val="tx1"/>
          </a:solidFill>
          <a:latin typeface="+mn-lt"/>
          <a:ea typeface="+mn-lt"/>
          <a:cs typeface="+mn-lt"/>
        </a:defRPr>
      </a:lvl5pPr>
      <a:lvl6pPr xmlns:a="http://schemas.openxmlformats.org/drawingml/2006/main" marL="2286000" algn="l" defTabSz="914400">
        <a:buNone/>
        <a:defRPr sz="1800" kern="1200">
          <a:solidFill>
            <a:schemeClr val="tx1"/>
          </a:solidFill>
          <a:latin typeface="+mn-lt"/>
          <a:ea typeface="+mn-lt"/>
          <a:cs typeface="+mn-lt"/>
        </a:defRPr>
      </a:lvl6pPr>
      <a:lvl7pPr xmlns:a="http://schemas.openxmlformats.org/drawingml/2006/main" marL="2743200" algn="l" defTabSz="914400">
        <a:buNone/>
        <a:defRPr sz="1800" kern="1200">
          <a:solidFill>
            <a:schemeClr val="tx1"/>
          </a:solidFill>
          <a:latin typeface="+mn-lt"/>
          <a:ea typeface="+mn-lt"/>
          <a:cs typeface="+mn-lt"/>
        </a:defRPr>
      </a:lvl7pPr>
      <a:lvl8pPr xmlns:a="http://schemas.openxmlformats.org/drawingml/2006/main" marL="3200400" algn="l" defTabSz="914400">
        <a:buNone/>
        <a:defRPr sz="1800" kern="1200">
          <a:solidFill>
            <a:schemeClr val="tx1"/>
          </a:solidFill>
          <a:latin typeface="+mn-lt"/>
          <a:ea typeface="+mn-lt"/>
          <a:cs typeface="+mn-lt"/>
        </a:defRPr>
      </a:lvl8pPr>
      <a:lvl9pPr xmlns:a="http://schemas.openxmlformats.org/drawingml/2006/main" marL="3657600" algn="l" defTabSz="914400">
        <a:buNone/>
        <a:defRPr sz="1800" kern="12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Motiv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rotWithShape="1">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2.xml" Id="Rbf6c3128b31540ac" /><Relationship Type="http://schemas.openxmlformats.org/officeDocument/2006/relationships/image" Target="/ppt/media/image.jpeg" Id="Rf8a0a9e809a646a8" /><Relationship Type="http://schemas.openxmlformats.org/officeDocument/2006/relationships/notesSlide" Target="/ppt/notesSlides/notesSlide1.xml" Id="R21fd2be818124562"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2.xml" Id="R1e430b6192914c4f" /><Relationship Type="http://schemas.openxmlformats.org/officeDocument/2006/relationships/notesSlide" Target="/ppt/notesSlides/notesSlide10.xml" Id="Rb89d287e288e4c0a"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2.xml" Id="Rd4bb7b2ad4af4352" /><Relationship Type="http://schemas.openxmlformats.org/officeDocument/2006/relationships/notesSlide" Target="/ppt/notesSlides/notesSlide11.xml" Id="R57ecae9204164ce0"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2.xml" Id="R7e607d1b092543b1" /><Relationship Type="http://schemas.openxmlformats.org/officeDocument/2006/relationships/notesSlide" Target="/ppt/notesSlides/notesSlide12.xml" Id="Rf248319a3c384848"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2.xml" Id="R1a434dd0a7774c77" /><Relationship Type="http://schemas.openxmlformats.org/officeDocument/2006/relationships/notesSlide" Target="/ppt/notesSlides/notesSlide13.xml" Id="R8b1b6c82b7b64514"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2.xml" Id="R5d0de971b6144175" /><Relationship Type="http://schemas.openxmlformats.org/officeDocument/2006/relationships/notesSlide" Target="/ppt/notesSlides/notesSlide14.xml" Id="R2b026b842acb4034"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2.xml" Id="Rfa3df6fa509a4064" /><Relationship Type="http://schemas.openxmlformats.org/officeDocument/2006/relationships/notesSlide" Target="/ppt/notesSlides/notesSlide15.xml" Id="R03a395dc2a80466c"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2.xml" Id="Re9d688d711ac4f23" /><Relationship Type="http://schemas.openxmlformats.org/officeDocument/2006/relationships/notesSlide" Target="/ppt/notesSlides/notesSlide16.xml" Id="Rc40a843c7dc344dd"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2.xml" Id="Rc5b0bfc6b2c748a6" /><Relationship Type="http://schemas.openxmlformats.org/officeDocument/2006/relationships/notesSlide" Target="/ppt/notesSlides/notesSlide17.xml" Id="R318cb2d78e79467b"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2.xml" Id="R6cde69fbbbc5438a" /><Relationship Type="http://schemas.openxmlformats.org/officeDocument/2006/relationships/notesSlide" Target="/ppt/notesSlides/notesSlide18.xml" Id="Re85ff91f210d4d49"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2.xml" Id="Re098977cd3794a6a" /><Relationship Type="http://schemas.openxmlformats.org/officeDocument/2006/relationships/image" Target="/ppt/media/image.png" Id="R99acfa7983734040" /><Relationship Type="http://schemas.openxmlformats.org/officeDocument/2006/relationships/notesSlide" Target="/ppt/notesSlides/notesSlide19.xml" Id="R60204b573cff4283" /></Relationships>
</file>

<file path=ppt/slides/_rels/slide2.xml.rels>&#65279;<?xml version="1.0" encoding="utf-8"?><Relationships xmlns="http://schemas.openxmlformats.org/package/2006/relationships"><Relationship Type="http://schemas.openxmlformats.org/officeDocument/2006/relationships/slideLayout" Target="/ppt/slideLayouts/slideLayout12.xml" Id="Rf1c71ba030d1428f" /><Relationship Type="http://schemas.openxmlformats.org/officeDocument/2006/relationships/notesSlide" Target="/ppt/notesSlides/notesSlide2.xml" Id="R42350f69ef3d4fb0" /></Relationships>
</file>

<file path=ppt/slides/_rels/slide3.xml.rels>&#65279;<?xml version="1.0" encoding="utf-8"?><Relationships xmlns="http://schemas.openxmlformats.org/package/2006/relationships"><Relationship Type="http://schemas.openxmlformats.org/officeDocument/2006/relationships/slideLayout" Target="/ppt/slideLayouts/slideLayout12.xml" Id="R178b8fe072aa44c9" /><Relationship Type="http://schemas.openxmlformats.org/officeDocument/2006/relationships/notesSlide" Target="/ppt/notesSlides/notesSlide3.xml" Id="Rd084ef3919404d89" /></Relationships>
</file>

<file path=ppt/slides/_rels/slide4.xml.rels>&#65279;<?xml version="1.0" encoding="utf-8"?><Relationships xmlns="http://schemas.openxmlformats.org/package/2006/relationships"><Relationship Type="http://schemas.openxmlformats.org/officeDocument/2006/relationships/slideLayout" Target="/ppt/slideLayouts/slideLayout12.xml" Id="R995e35355f974d63" /><Relationship Type="http://schemas.openxmlformats.org/officeDocument/2006/relationships/notesSlide" Target="/ppt/notesSlides/notesSlide4.xml" Id="R53ea3591e9c540d8" /></Relationships>
</file>

<file path=ppt/slides/_rels/slide5.xml.rels>&#65279;<?xml version="1.0" encoding="utf-8"?><Relationships xmlns="http://schemas.openxmlformats.org/package/2006/relationships"><Relationship Type="http://schemas.openxmlformats.org/officeDocument/2006/relationships/slideLayout" Target="/ppt/slideLayouts/slideLayout12.xml" Id="R96e1fd4d45c34857" /><Relationship Type="http://schemas.openxmlformats.org/officeDocument/2006/relationships/notesSlide" Target="/ppt/notesSlides/notesSlide5.xml" Id="Raca88bc747434f56" /></Relationships>
</file>

<file path=ppt/slides/_rels/slide6.xml.rels>&#65279;<?xml version="1.0" encoding="utf-8"?><Relationships xmlns="http://schemas.openxmlformats.org/package/2006/relationships"><Relationship Type="http://schemas.openxmlformats.org/officeDocument/2006/relationships/slideLayout" Target="/ppt/slideLayouts/slideLayout12.xml" Id="R9487ae971a444001" /><Relationship Type="http://schemas.openxmlformats.org/officeDocument/2006/relationships/notesSlide" Target="/ppt/notesSlides/notesSlide6.xml" Id="R4bb5bf308aab449b" /></Relationships>
</file>

<file path=ppt/slides/_rels/slide7.xml.rels>&#65279;<?xml version="1.0" encoding="utf-8"?><Relationships xmlns="http://schemas.openxmlformats.org/package/2006/relationships"><Relationship Type="http://schemas.openxmlformats.org/officeDocument/2006/relationships/slideLayout" Target="/ppt/slideLayouts/slideLayout12.xml" Id="R2174409b66104c9c" /><Relationship Type="http://schemas.openxmlformats.org/officeDocument/2006/relationships/notesSlide" Target="/ppt/notesSlides/notesSlide7.xml" Id="R19e69337c1994f84" /></Relationships>
</file>

<file path=ppt/slides/_rels/slide8.xml.rels>&#65279;<?xml version="1.0" encoding="utf-8"?><Relationships xmlns="http://schemas.openxmlformats.org/package/2006/relationships"><Relationship Type="http://schemas.openxmlformats.org/officeDocument/2006/relationships/slideLayout" Target="/ppt/slideLayouts/slideLayout12.xml" Id="R3554114072444ac4" /><Relationship Type="http://schemas.openxmlformats.org/officeDocument/2006/relationships/chart" Target="/ppt/slides/charts/chart1.xml" Id="Rca81e8d490d14c64" /><Relationship Type="http://schemas.openxmlformats.org/officeDocument/2006/relationships/notesSlide" Target="/ppt/notesSlides/notesSlide8.xml" Id="Rebfb09becd0d4418" /></Relationships>
</file>

<file path=ppt/slides/_rels/slide9.xml.rels>&#65279;<?xml version="1.0" encoding="utf-8"?><Relationships xmlns="http://schemas.openxmlformats.org/package/2006/relationships"><Relationship Type="http://schemas.openxmlformats.org/officeDocument/2006/relationships/slideLayout" Target="/ppt/slideLayouts/slideLayout12.xml" Id="Rc5e373a28af844c9" /><Relationship Type="http://schemas.openxmlformats.org/officeDocument/2006/relationships/chart" Target="/ppt/slides/charts/chart2.xml" Id="R6910122b950941a6" /><Relationship Type="http://schemas.openxmlformats.org/officeDocument/2006/relationships/notesSlide" Target="/ppt/notesSlides/notesSlide9.xml" Id="R6f2850ff71a74650" /></Relationships>
</file>

<file path=ppt/slides/charts/chart1.xml><?xml version="1.0" encoding="utf-8"?>
<c:chartSpace xmlns:c="http://schemas.openxmlformats.org/drawingml/2006/chart">
  <c:lang val="en-US"/>
  <c:roundedCorners val="1"/>
  <c:style val="2"/>
  <c:chart>
    <c:autoTitleDeleted val="1"/>
    <c:plotArea>
      <c:barChart>
        <c:barDir val="col"/>
        <c:grouping val="clustered"/>
        <c:varyColors val="0"/>
        <c:ser>
          <c:idx val="0"/>
          <c:order val="0"/>
          <c:tx>
            <c:v>A · centrální</c:v>
          </c:tx>
          <c:spPr>
            <a:solidFill xmlns:a="http://schemas.openxmlformats.org/drawingml/2006/main">
              <a:srgbClr val="2F6F8F"/>
            </a:solidFill>
          </c:spPr>
          <c:dLbls>
            <c:spPr>
              <a:noFill xmlns:a="http://schemas.openxmlformats.org/drawingml/2006/main"/>
              <a:ln xmlns:a="http://schemas.openxmlformats.org/drawingml/2006/main">
                <a:noFill/>
              </a:ln>
            </c:spPr>
            <c:txPr>
              <a:bodyPr xmlns:a="http://schemas.openxmlformats.org/drawingml/2006/main" anchorCtr="1"/>
              <a:lstStyle xmlns:a="http://schemas.openxmlformats.org/drawingml/2006/main"/>
              <a:p xmlns:a="http://schemas.openxmlformats.org/drawingml/2006/main">
                <a:pPr>
                  <a:defRPr sz="1200" b="1">
                    <a:solidFill>
                      <a:srgbClr val="172229"/>
                    </a:solidFill>
                  </a:defRPr>
                </a:pPr>
              </a:p>
            </c:txPr>
            <c:dLblPos val="outEnd"/>
            <c:showLegendKey val="0"/>
            <c:showVal val="1"/>
            <c:showCatName val="0"/>
            <c:showSerName val="0"/>
            <c:showPercent val="0"/>
            <c:showBubbleSize val="0"/>
            <c:showLeaderLines val="0"/>
          </c:dLbls>
          <c:cat>
            <c:strLit>
              <c:ptCount val="3"/>
              <c:pt idx="0">
                <c:v>Metodika 1</c:v>
              </c:pt>
              <c:pt idx="1">
                <c:v>Metodika 2</c:v>
              </c:pt>
              <c:pt idx="2">
                <c:v>Metodika 3</c:v>
              </c:pt>
            </c:strLit>
          </c:cat>
          <c:val>
            <c:numLit>
              <c:formatCode>0.0</c:formatCode>
              <c:ptCount val="3"/>
              <c:pt idx="0">
                <c:v>17.155564</c:v>
              </c:pt>
              <c:pt idx="1">
                <c:v>48.132507</c:v>
              </c:pt>
              <c:pt idx="2">
                <c:v>44.640963</c:v>
              </c:pt>
            </c:numLit>
          </c:val>
        </c:ser>
        <c:ser>
          <c:idx val="1"/>
          <c:order val="1"/>
          <c:tx>
            <c:v>B · DČOV</c:v>
          </c:tx>
          <c:spPr>
            <a:solidFill xmlns:a="http://schemas.openxmlformats.org/drawingml/2006/main">
              <a:srgbClr val="4F7D61"/>
            </a:solidFill>
          </c:spPr>
          <c:dLbls>
            <c:spPr>
              <a:noFill xmlns:a="http://schemas.openxmlformats.org/drawingml/2006/main"/>
              <a:ln xmlns:a="http://schemas.openxmlformats.org/drawingml/2006/main">
                <a:noFill/>
              </a:ln>
            </c:spPr>
            <c:txPr>
              <a:bodyPr xmlns:a="http://schemas.openxmlformats.org/drawingml/2006/main" anchorCtr="1"/>
              <a:lstStyle xmlns:a="http://schemas.openxmlformats.org/drawingml/2006/main"/>
              <a:p xmlns:a="http://schemas.openxmlformats.org/drawingml/2006/main">
                <a:pPr>
                  <a:defRPr sz="1200" b="1">
                    <a:solidFill>
                      <a:srgbClr val="172229"/>
                    </a:solidFill>
                  </a:defRPr>
                </a:pPr>
              </a:p>
            </c:txPr>
            <c:dLblPos val="outEnd"/>
            <c:showLegendKey val="0"/>
            <c:showVal val="1"/>
            <c:showCatName val="0"/>
            <c:showSerName val="0"/>
            <c:showPercent val="0"/>
            <c:showBubbleSize val="0"/>
            <c:showLeaderLines val="0"/>
          </c:dLbls>
          <c:cat>
            <c:strLit>
              <c:ptCount val="3"/>
              <c:pt idx="0">
                <c:v>Metodika 1</c:v>
              </c:pt>
              <c:pt idx="1">
                <c:v>Metodika 2</c:v>
              </c:pt>
              <c:pt idx="2">
                <c:v>Metodika 3</c:v>
              </c:pt>
            </c:strLit>
          </c:cat>
          <c:val>
            <c:numLit>
              <c:formatCode>0.0</c:formatCode>
              <c:ptCount val="3"/>
              <c:pt idx="0">
                <c:v>5.12402</c:v>
              </c:pt>
              <c:pt idx="1">
                <c:v>9.156815</c:v>
              </c:pt>
              <c:pt idx="2">
                <c:v>17.94</c:v>
              </c:pt>
            </c:numLit>
          </c:val>
        </c:ser>
        <c:dLbls>
          <c:dLblPos val="outEnd"/>
          <c:showLegendKey val="0"/>
          <c:showVal val="1"/>
          <c:showCatName val="0"/>
          <c:showSerName val="0"/>
          <c:showPercent val="0"/>
          <c:showBubbleSize val="0"/>
        </c:dLbls>
        <c:gapWidth val="46"/>
        <c:axId val="48650112"/>
        <c:axId val="48672768"/>
      </c:barChart>
      <c:catAx>
        <c:axId val="48650112"/>
        <c:scaling>
          <c:orientation val="minMax"/>
        </c:scaling>
        <c:delete val="0"/>
        <c:axPos val="b"/>
        <c:numFmt formatCode="General" sourceLinked="1"/>
        <c:majorTickMark val="none"/>
        <c:minorTickMark val="none"/>
        <c:tickLblPos val="nextTo"/>
        <c:spPr>
          <a:ln xmlns:a="http://schemas.openxmlformats.org/drawingml/2006/main" w="9525">
            <a:solidFill>
              <a:srgbClr val="CDD4D5"/>
            </a:solidFill>
            <a:prstDash val="solid"/>
          </a:ln>
        </c:spPr>
        <c:txPr>
          <a:bodyPr xmlns:a="http://schemas.openxmlformats.org/drawingml/2006/main" anchorCtr="1"/>
          <a:lstStyle xmlns:a="http://schemas.openxmlformats.org/drawingml/2006/main"/>
          <a:p xmlns:a="http://schemas.openxmlformats.org/drawingml/2006/main">
            <a:pPr>
              <a:defRPr sz="1275">
                <a:solidFill>
                  <a:srgbClr val="5E6A70"/>
                </a:solidFill>
              </a:defRPr>
            </a:pPr>
          </a:p>
        </c:txPr>
        <c:crossAx val="48672768"/>
        <c:crosses val="autoZero"/>
        <c:lblOffset val="100"/>
      </c:catAx>
      <c:valAx>
        <c:axId val="48672768"/>
        <c:scaling>
          <c:orientation val="minMax"/>
          <c:max val="55"/>
          <c:min val="0"/>
        </c:scaling>
        <c:delete val="0"/>
        <c:axPos val="l"/>
        <c:majorGridlines>
          <c:spPr>
            <a:ln xmlns:a="http://schemas.openxmlformats.org/drawingml/2006/main" w="9525">
              <a:solidFill>
                <a:srgbClr val="CDD4D5"/>
              </a:solidFill>
              <a:prstDash val="solid"/>
            </a:ln>
          </c:spPr>
        </c:majorGridlines>
        <c:title>
          <c:tx>
            <c:rich>
              <a:bodyPr xmlns:a="http://schemas.openxmlformats.org/drawingml/2006/main"/>
              <a:lstStyle xmlns:a="http://schemas.openxmlformats.org/drawingml/2006/main"/>
              <a:p xmlns:a="http://schemas.openxmlformats.org/drawingml/2006/main">
                <a:r>
                  <a:rPr sz="1275">
                    <a:solidFill>
                      <a:srgbClr val="5E6A70"/>
                    </a:solidFill>
                  </a:rPr>
                  <a:t>mil. Kč</a:t>
                </a:r>
              </a:p>
            </c:rich>
          </c:tx>
          <c:overlay val="0"/>
          <c:txPr>
            <a:bodyPr xmlns:a="http://schemas.openxmlformats.org/drawingml/2006/main" anchorCtr="1"/>
            <a:lstStyle xmlns:a="http://schemas.openxmlformats.org/drawingml/2006/main"/>
            <a:p xmlns:a="http://schemas.openxmlformats.org/drawingml/2006/main">
              <a:pPr>
                <a:defRPr sz="1275">
                  <a:solidFill>
                    <a:srgbClr val="5E6A70"/>
                  </a:solidFill>
                </a:defRPr>
              </a:pPr>
            </a:p>
          </c:txPr>
        </c:title>
        <c:numFmt formatCode="0.0" sourceLinked="1"/>
        <c:majorTickMark val="none"/>
        <c:minorTickMark val="none"/>
        <c:tickLblPos val="nextTo"/>
        <c:spPr>
          <a:ln xmlns:a="http://schemas.openxmlformats.org/drawingml/2006/main" w="9525">
            <a:solidFill>
              <a:srgbClr val="D4D4D4"/>
            </a:solidFill>
            <a:prstDash val="solid"/>
          </a:ln>
        </c:spPr>
        <c:txPr>
          <a:bodyPr xmlns:a="http://schemas.openxmlformats.org/drawingml/2006/main" anchorCtr="1"/>
          <a:lstStyle xmlns:a="http://schemas.openxmlformats.org/drawingml/2006/main"/>
          <a:p xmlns:a="http://schemas.openxmlformats.org/drawingml/2006/main">
            <a:pPr>
              <a:defRPr sz="1200">
                <a:solidFill>
                  <a:srgbClr val="5E6A70"/>
                </a:solidFill>
              </a:defRPr>
            </a:pPr>
          </a:p>
        </c:txPr>
        <c:crossAx val="48650112"/>
        <c:crosses val="autoZero"/>
        <c:crossBetween val="between"/>
        <c:majorUnit val="10"/>
      </c:valAx>
      <c:spPr>
        <a:noFill xmlns:a="http://schemas.openxmlformats.org/drawingml/2006/main"/>
        <a:ln xmlns:a="http://schemas.openxmlformats.org/drawingml/2006/main" w="0">
          <a:noFill/>
          <a:prstDash val="solid"/>
        </a:ln>
      </c:spPr>
    </c:plotArea>
    <c:legend>
      <c:legendPos val="b"/>
      <c:overlay val="0"/>
      <c:txPr>
        <a:bodyPr xmlns:a="http://schemas.openxmlformats.org/drawingml/2006/main" anchorCtr="1"/>
        <a:lstStyle xmlns:a="http://schemas.openxmlformats.org/drawingml/2006/main"/>
        <a:p xmlns:a="http://schemas.openxmlformats.org/drawingml/2006/main">
          <a:pPr>
            <a:defRPr sz="1350">
              <a:solidFill>
                <a:srgbClr val="5E6A70"/>
              </a:solidFill>
            </a:defRPr>
          </a:pPr>
        </a:p>
      </c:txPr>
    </c:legend>
    <c:plotVisOnly val="1"/>
  </c:chart>
  <c:spPr>
    <a:noFill xmlns:a="http://schemas.openxmlformats.org/drawingml/2006/main"/>
    <a:ln xmlns:a="http://schemas.openxmlformats.org/drawingml/2006/main" w="0">
      <a:noFill/>
      <a:prstDash val="solid"/>
    </a:ln>
  </c:spPr>
</c:chartSpace>
</file>

<file path=ppt/slides/charts/chart2.xml><?xml version="1.0" encoding="utf-8"?>
<c:chartSpace xmlns:c="http://schemas.openxmlformats.org/drawingml/2006/chart">
  <c:lang val="en-US"/>
  <c:roundedCorners val="1"/>
  <c:style val="2"/>
  <c:chart>
    <c:autoTitleDeleted val="1"/>
    <c:plotArea>
      <c:barChart>
        <c:barDir val="bar"/>
        <c:grouping val="stacked"/>
        <c:varyColors val="0"/>
        <c:ser>
          <c:idx val="0"/>
          <c:order val="0"/>
          <c:tx>
            <c:v>Provoz</c:v>
          </c:tx>
          <c:spPr>
            <a:solidFill xmlns:a="http://schemas.openxmlformats.org/drawingml/2006/main">
              <a:srgbClr val="2F6F8F"/>
            </a:solidFill>
          </c:spPr>
          <c:dLbls>
            <c:spPr>
              <a:noFill xmlns:a="http://schemas.openxmlformats.org/drawingml/2006/main"/>
              <a:ln xmlns:a="http://schemas.openxmlformats.org/drawingml/2006/main">
                <a:noFill/>
              </a:ln>
            </c:spPr>
            <c:txPr>
              <a:bodyPr xmlns:a="http://schemas.openxmlformats.org/drawingml/2006/main" anchorCtr="1"/>
              <a:lstStyle xmlns:a="http://schemas.openxmlformats.org/drawingml/2006/main"/>
              <a:p xmlns:a="http://schemas.openxmlformats.org/drawingml/2006/main">
                <a:pPr>
                  <a:defRPr sz="1200" b="1">
                    <a:solidFill>
                      <a:srgbClr val="FFFFFF"/>
                    </a:solidFill>
                  </a:defRPr>
                </a:pPr>
              </a:p>
            </c:txPr>
            <c:dLblPos val="ctr"/>
            <c:showLegendKey val="0"/>
            <c:showVal val="1"/>
            <c:showCatName val="0"/>
            <c:showSerName val="0"/>
            <c:showPercent val="0"/>
            <c:showBubbleSize val="0"/>
            <c:showLeaderLines val="0"/>
          </c:dLbls>
          <c:cat>
            <c:strLit>
              <c:ptCount val="2"/>
              <c:pt idx="0">
                <c:v>B · DČOV</c:v>
              </c:pt>
              <c:pt idx="1">
                <c:v>A · centrální</c:v>
              </c:pt>
            </c:strLit>
          </c:cat>
          <c:val>
            <c:numLit>
              <c:formatCode>0</c:formatCode>
              <c:ptCount val="2"/>
              <c:pt idx="0">
                <c:v>406.1</c:v>
              </c:pt>
              <c:pt idx="1">
                <c:v>711.963</c:v>
              </c:pt>
            </c:numLit>
          </c:val>
        </c:ser>
        <c:ser>
          <c:idx val="1"/>
          <c:order val="1"/>
          <c:tx>
            <c:v>Obnova</c:v>
          </c:tx>
          <c:spPr>
            <a:solidFill xmlns:a="http://schemas.openxmlformats.org/drawingml/2006/main">
              <a:srgbClr val="D3A42B"/>
            </a:solidFill>
          </c:spPr>
          <c:dLbls>
            <c:spPr>
              <a:noFill xmlns:a="http://schemas.openxmlformats.org/drawingml/2006/main"/>
              <a:ln xmlns:a="http://schemas.openxmlformats.org/drawingml/2006/main">
                <a:noFill/>
              </a:ln>
            </c:spPr>
            <c:txPr>
              <a:bodyPr xmlns:a="http://schemas.openxmlformats.org/drawingml/2006/main" anchorCtr="1"/>
              <a:lstStyle xmlns:a="http://schemas.openxmlformats.org/drawingml/2006/main"/>
              <a:p xmlns:a="http://schemas.openxmlformats.org/drawingml/2006/main">
                <a:pPr>
                  <a:defRPr sz="1200" b="1">
                    <a:solidFill>
                      <a:srgbClr val="FFFFFF"/>
                    </a:solidFill>
                  </a:defRPr>
                </a:pPr>
              </a:p>
            </c:txPr>
            <c:dLblPos val="ctr"/>
            <c:showLegendKey val="0"/>
            <c:showVal val="1"/>
            <c:showCatName val="0"/>
            <c:showSerName val="0"/>
            <c:showPercent val="0"/>
            <c:showBubbleSize val="0"/>
            <c:showLeaderLines val="0"/>
          </c:dLbls>
          <c:cat>
            <c:strLit>
              <c:ptCount val="2"/>
              <c:pt idx="0">
                <c:v>B · DČOV</c:v>
              </c:pt>
              <c:pt idx="1">
                <c:v>A · centrální</c:v>
              </c:pt>
            </c:strLit>
          </c:cat>
          <c:val>
            <c:numLit>
              <c:formatCode>0</c:formatCode>
              <c:ptCount val="2"/>
              <c:pt idx="0">
                <c:v>380.047</c:v>
              </c:pt>
              <c:pt idx="1">
                <c:v>614.089</c:v>
              </c:pt>
            </c:numLit>
          </c:val>
        </c:ser>
        <c:dLbls>
          <c:dLblPos val="ctr"/>
          <c:showLegendKey val="0"/>
          <c:showVal val="1"/>
          <c:showCatName val="0"/>
          <c:showSerName val="0"/>
          <c:showPercent val="0"/>
          <c:showBubbleSize val="0"/>
        </c:dLbls>
        <c:gapWidth val="52"/>
        <c:overlap val="100"/>
        <c:axId val="48650112"/>
        <c:axId val="48672768"/>
      </c:barChart>
      <c:catAx>
        <c:axId val="48650112"/>
        <c:scaling>
          <c:orientation val="minMax"/>
        </c:scaling>
        <c:delete val="0"/>
        <c:axPos val="l"/>
        <c:majorGridlines>
          <c:spPr>
            <a:ln xmlns:a="http://schemas.openxmlformats.org/drawingml/2006/main" w="9525">
              <a:solidFill>
                <a:srgbClr val="CDD4D5"/>
              </a:solidFill>
              <a:prstDash val="solid"/>
            </a:ln>
          </c:spPr>
        </c:majorGridlines>
        <c:title>
          <c:tx>
            <c:rich>
              <a:bodyPr xmlns:a="http://schemas.openxmlformats.org/drawingml/2006/main"/>
              <a:lstStyle xmlns:a="http://schemas.openxmlformats.org/drawingml/2006/main"/>
              <a:p xmlns:a="http://schemas.openxmlformats.org/drawingml/2006/main">
                <a:r>
                  <a:rPr sz="1275">
                    <a:solidFill>
                      <a:srgbClr val="5E6A70"/>
                    </a:solidFill>
                  </a:rPr>
                  <a:t>tis. Kč/rok</a:t>
                </a:r>
              </a:p>
            </c:rich>
          </c:tx>
          <c:overlay val="0"/>
          <c:txPr>
            <a:bodyPr xmlns:a="http://schemas.openxmlformats.org/drawingml/2006/main" anchorCtr="1"/>
            <a:lstStyle xmlns:a="http://schemas.openxmlformats.org/drawingml/2006/main"/>
            <a:p xmlns:a="http://schemas.openxmlformats.org/drawingml/2006/main">
              <a:pPr>
                <a:defRPr sz="1275">
                  <a:solidFill>
                    <a:srgbClr val="5E6A70"/>
                  </a:solidFill>
                </a:defRPr>
              </a:pPr>
            </a:p>
          </c:txPr>
        </c:title>
        <c:numFmt formatCode="General" sourceLinked="1"/>
        <c:majorTickMark val="none"/>
        <c:minorTickMark val="none"/>
        <c:tickLblPos val="nextTo"/>
        <c:spPr>
          <a:ln xmlns:a="http://schemas.openxmlformats.org/drawingml/2006/main" w="9525">
            <a:solidFill>
              <a:srgbClr val="D4D4D4"/>
            </a:solidFill>
            <a:prstDash val="solid"/>
          </a:ln>
        </c:spPr>
        <c:txPr>
          <a:bodyPr xmlns:a="http://schemas.openxmlformats.org/drawingml/2006/main" anchorCtr="1"/>
          <a:lstStyle xmlns:a="http://schemas.openxmlformats.org/drawingml/2006/main"/>
          <a:p xmlns:a="http://schemas.openxmlformats.org/drawingml/2006/main">
            <a:pPr>
              <a:defRPr sz="1200">
                <a:solidFill>
                  <a:srgbClr val="5E6A70"/>
                </a:solidFill>
              </a:defRPr>
            </a:pPr>
          </a:p>
        </c:txPr>
        <c:crossAx val="48672768"/>
        <c:crosses val="autoZero"/>
        <c:lblOffset val="100"/>
      </c:catAx>
      <c:valAx>
        <c:axId val="48672768"/>
        <c:scaling>
          <c:orientation val="minMax"/>
        </c:scaling>
        <c:delete val="0"/>
        <c:axPos val="b"/>
        <c:numFmt formatCode="0" sourceLinked="1"/>
        <c:majorTickMark val="none"/>
        <c:minorTickMark val="none"/>
        <c:tickLblPos val="nextTo"/>
        <c:spPr>
          <a:ln xmlns:a="http://schemas.openxmlformats.org/drawingml/2006/main" w="0">
            <a:noFill/>
            <a:prstDash val="solid"/>
          </a:ln>
        </c:spPr>
        <c:txPr>
          <a:bodyPr xmlns:a="http://schemas.openxmlformats.org/drawingml/2006/main" anchorCtr="1"/>
          <a:lstStyle xmlns:a="http://schemas.openxmlformats.org/drawingml/2006/main"/>
          <a:p xmlns:a="http://schemas.openxmlformats.org/drawingml/2006/main">
            <a:pPr>
              <a:defRPr sz="1425" b="1">
                <a:solidFill>
                  <a:srgbClr val="172229"/>
                </a:solidFill>
              </a:defRPr>
            </a:pPr>
          </a:p>
        </c:txPr>
        <c:crossAx val="48650112"/>
        <c:crosses val="autoZero"/>
        <c:crossBetween val="between"/>
      </c:valAx>
      <c:spPr>
        <a:noFill xmlns:a="http://schemas.openxmlformats.org/drawingml/2006/main"/>
        <a:ln xmlns:a="http://schemas.openxmlformats.org/drawingml/2006/main" w="0">
          <a:noFill/>
          <a:prstDash val="solid"/>
        </a:ln>
      </c:spPr>
    </c:plotArea>
    <c:legend>
      <c:legendPos val="b"/>
      <c:overlay val="0"/>
      <c:txPr>
        <a:bodyPr xmlns:a="http://schemas.openxmlformats.org/drawingml/2006/main" anchorCtr="1"/>
        <a:lstStyle xmlns:a="http://schemas.openxmlformats.org/drawingml/2006/main"/>
        <a:p xmlns:a="http://schemas.openxmlformats.org/drawingml/2006/main">
          <a:pPr>
            <a:defRPr sz="1350">
              <a:solidFill>
                <a:srgbClr val="5E6A70"/>
              </a:solidFill>
            </a:defRPr>
          </a:pPr>
        </a:p>
      </c:txPr>
    </c:legend>
    <c:plotVisOnly val="1"/>
  </c:chart>
  <c:spPr>
    <a:noFill xmlns:a="http://schemas.openxmlformats.org/drawingml/2006/main"/>
    <a:ln xmlns:a="http://schemas.openxmlformats.org/drawingml/2006/main" w="0">
      <a:noFill/>
      <a:prstDash val="solid"/>
    </a:ln>
  </c:spPr>
</c:chartSpace>
</file>

<file path=ppt/slides/slide1.xml><?xml version="1.0" encoding="utf-8"?>
<p:sld xmlns:p="http://schemas.openxmlformats.org/presentationml/2006/main">
  <p:cSld>
    <p:bg>
      <p:bgPr>
        <a:solidFill xmlns:a="http://schemas.openxmlformats.org/drawingml/2006/main">
          <a:srgbClr val="F7F6F1"/>
        </a:solidFill>
      </p:bgPr>
    </p:bg>
    <p:spTree>
      <p:nvGrpSpPr>
        <p:cNvPr id="1" name=""/>
        <p:cNvGrpSpPr/>
        <p:nvPr/>
      </p:nvGrpSpPr>
      <p:grpSpPr>
        <a:xfrm xmlns:a="http://schemas.openxmlformats.org/drawingml/2006/main"/>
      </p:grpSpPr>
      <p:sp>
        <p:nvSpPr>
          <p:cNvPr id="4" name="Obdélník 3">
            <a:extLst xmlns:a="http://schemas.openxmlformats.org/drawingml/2006/main">
              <a:ext uri="{FF2B5EF4-FFF2-40B4-BE49-F238E27FC236}">
                <a16:creationId xmlns:a16="http://schemas.microsoft.com/office/drawing/2014/main" id="{FD9B6271-BF60-4EF4-B61F-69823ABCFB9F}"/>
              </a:ext>
            </a:extLst>
          </p:cNvPr>
          <p:cNvSpPr>
            <a:spLocks xmlns:a="http://schemas.openxmlformats.org/drawingml/2006/main" noGrp="1"/>
          </p:cNvSpPr>
          <p:nvPr/>
        </p:nvSpPr>
        <p:spPr>
          <a:xfrm xmlns:a="http://schemas.openxmlformats.org/drawingml/2006/main">
            <a:off x="736228" y="571501"/>
            <a:ext cx="7091036" cy="1581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94000"/>
              </a:lnSpc>
              <a:buNone/>
              <a:defRPr sz="5100" b="1">
                <a:solidFill>
                  <a:srgbClr val="172229"/>
                </a:solidFill>
                <a:latin typeface="Arial"/>
                <a:ea typeface="Arial"/>
                <a:cs typeface="Arial"/>
              </a:defRPr>
            </a:pPr>
            <a:r>
              <a:rPr sz="5100" b="1">
                <a:solidFill>
                  <a:srgbClr val="172229"/>
                </a:solidFill>
                <a:latin typeface="Arial"/>
                <a:ea typeface="Arial"/>
                <a:cs typeface="Arial"/>
              </a:rPr>
              <a:t>Variantní</a:t>
            </a:r>
            <a:r>
              <a:rPr sz="5100" b="1">
                <a:solidFill>
                  <a:srgbClr val="172229"/>
                </a:solidFill>
                <a:latin typeface="Arial"/>
                <a:ea typeface="Arial"/>
                <a:cs typeface="Arial"/>
              </a:rPr>
              <a:t> </a:t>
            </a:r>
            <a:r>
              <a:rPr sz="5100" b="1">
                <a:solidFill>
                  <a:srgbClr val="172229"/>
                </a:solidFill>
                <a:latin typeface="Arial"/>
                <a:ea typeface="Arial"/>
                <a:cs typeface="Arial"/>
              </a:rPr>
              <a:t>řešení</a:t>
            </a:r>
            <a:endParaRPr sz="5100" b="1">
              <a:solidFill>
                <a:srgbClr val="172229"/>
              </a:solidFill>
              <a:latin typeface="Arial"/>
              <a:ea typeface="Arial"/>
              <a:cs typeface="Arial"/>
            </a:endParaRPr>
          </a:p>
          <a:p xmlns:a="http://schemas.openxmlformats.org/drawingml/2006/main">
            <a:pPr algn="l">
              <a:lnSpc>
                <a:spcPct val="94000"/>
              </a:lnSpc>
              <a:buNone/>
              <a:defRPr sz="5100" b="1">
                <a:solidFill>
                  <a:srgbClr val="172229"/>
                </a:solidFill>
                <a:latin typeface="Arial"/>
                <a:ea typeface="Arial"/>
                <a:cs typeface="Arial"/>
              </a:defRPr>
            </a:pPr>
            <a:r>
              <a:rPr sz="5100" b="1">
                <a:solidFill>
                  <a:srgbClr val="172229"/>
                </a:solidFill>
                <a:latin typeface="Arial"/>
                <a:ea typeface="Arial"/>
                <a:cs typeface="Arial"/>
              </a:rPr>
              <a:t>o</a:t>
            </a:r>
            <a:r>
              <a:rPr sz="5100" b="1">
                <a:solidFill>
                  <a:srgbClr val="172229"/>
                </a:solidFill>
                <a:latin typeface="Arial"/>
                <a:ea typeface="Arial"/>
                <a:cs typeface="Arial"/>
              </a:rPr>
              <a:t>dkanalizování</a:t>
            </a:r>
            <a:r>
              <a:rPr sz="5100" b="1">
                <a:solidFill>
                  <a:srgbClr val="172229"/>
                </a:solidFill>
                <a:latin typeface="Arial"/>
                <a:ea typeface="Arial"/>
                <a:cs typeface="Arial"/>
              </a:rPr>
              <a:t> obce Mladý Smolivec</a:t>
            </a:r>
            <a:endParaRPr sz="5100" b="1">
              <a:solidFill>
                <a:srgbClr val="172229"/>
              </a:solidFill>
              <a:latin typeface="Arial"/>
              <a:ea typeface="Arial"/>
              <a:cs typeface="Arial"/>
            </a:endParaRPr>
          </a:p>
        </p:txBody>
      </p:sp>
      <p:sp>
        <p:nvSpPr>
          <p:cNvPr id="5" name="Obdélník 4">
            <a:extLst xmlns:a="http://schemas.openxmlformats.org/drawingml/2006/main">
              <a:ext uri="{FF2B5EF4-FFF2-40B4-BE49-F238E27FC236}">
                <a16:creationId xmlns:a16="http://schemas.microsoft.com/office/drawing/2014/main" id="{424F3B08-21EF-4599-8E06-59FC080B9ACB}"/>
              </a:ext>
            </a:extLst>
          </p:cNvPr>
          <p:cNvSpPr>
            <a:spLocks xmlns:a="http://schemas.openxmlformats.org/drawingml/2006/main" noGrp="1"/>
          </p:cNvSpPr>
          <p:nvPr/>
        </p:nvSpPr>
        <p:spPr>
          <a:xfrm xmlns:a="http://schemas.openxmlformats.org/drawingml/2006/main">
            <a:off x="875157" y="3486150"/>
            <a:ext cx="72390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2250" b="0">
                <a:solidFill>
                  <a:srgbClr val="5E6A70"/>
                </a:solidFill>
                <a:latin typeface="Arial"/>
                <a:ea typeface="Arial"/>
                <a:cs typeface="Arial"/>
              </a:defRPr>
            </a:pPr>
            <a:r>
              <a:rPr sz="2000" b="0">
                <a:solidFill>
                  <a:srgbClr val="5E6A70"/>
                </a:solidFill>
                <a:latin typeface="Arial"/>
                <a:ea typeface="Arial"/>
                <a:cs typeface="Arial"/>
              </a:rPr>
              <a:t>Ing. Eliška Juhásová, Marti</a:t>
            </a:r>
            <a:r>
              <a:rPr sz="2000">
                <a:solidFill>
                  <a:srgbClr val="5E6A70"/>
                </a:solidFill>
                <a:latin typeface="Arial"/>
                <a:ea typeface="Arial"/>
                <a:cs typeface="Arial"/>
              </a:rPr>
              <a:t>n Vyškovský, AKVOPRO s.r.o.</a:t>
            </a:r>
            <a:endParaRPr sz="2000" b="0">
              <a:solidFill>
                <a:srgbClr val="5E6A70"/>
              </a:solidFill>
              <a:latin typeface="Arial"/>
              <a:ea typeface="Arial"/>
              <a:cs typeface="Arial"/>
            </a:endParaRPr>
          </a:p>
        </p:txBody>
      </p:sp>
      <p:sp>
        <p:nvSpPr>
          <p:cNvPr id="6" name="Přímá spojnice 5">
            <a:extLst xmlns:a="http://schemas.openxmlformats.org/drawingml/2006/main">
              <a:ext uri="{FF2B5EF4-FFF2-40B4-BE49-F238E27FC236}">
                <a16:creationId xmlns:a16="http://schemas.microsoft.com/office/drawing/2014/main" id="{425F11AC-DD55-424E-8B80-047CED90742D}"/>
              </a:ext>
            </a:extLst>
          </p:cNvPr>
          <p:cNvSpPr>
            <a:spLocks xmlns:a="http://schemas.openxmlformats.org/drawingml/2006/main" noGrp="1"/>
          </p:cNvSpPr>
          <p:nvPr/>
        </p:nvSpPr>
        <p:spPr>
          <a:xfrm xmlns:a="http://schemas.openxmlformats.org/drawingml/2006/main">
            <a:off x="895350" y="3924300"/>
            <a:ext cx="6858000" cy="0"/>
          </a:xfrm>
          <a:prstGeom xmlns:a="http://schemas.openxmlformats.org/drawingml/2006/main" prst="line">
            <a:avLst/>
          </a:prstGeom>
          <a:noFill xmlns:a="http://schemas.openxmlformats.org/drawingml/2006/main"/>
          <a:ln xmlns:a="http://schemas.openxmlformats.org/drawingml/2006/main" w="19050">
            <a:solidFill>
              <a:srgbClr val="CDD4D5"/>
            </a:solidFill>
            <a:prstDash val="solid"/>
          </a:ln>
        </p:spPr>
        <p:txBody>
          <a:bodyPr xmlns:a="http://schemas.openxmlformats.org/drawingml/2006/main"/>
          <a:lstStyle xmlns:a="http://schemas.openxmlformats.org/drawingml/2006/main"/>
          <a:p xmlns:a="http://schemas.openxmlformats.org/drawingml/2006/main">
            <a:endParaRPr/>
          </a:p>
        </p:txBody>
      </p:sp>
      <p:pic>
        <p:nvPicPr>
          <p:cNvPr id="14" name="Obrázek 16"/>
          <p:cNvPicPr>
            <a:picLocks xmlns:a="http://schemas.openxmlformats.org/drawingml/2006/main" noChangeAspect="1"/>
          </p:cNvPicPr>
          <p:nvPr/>
        </p:nvPicPr>
        <p:blipFill>
          <a:blip xmlns:r="http://schemas.openxmlformats.org/officeDocument/2006/relationships" xmlns:a="http://schemas.openxmlformats.org/drawingml/2006/main" r:embed="Rf8a0a9e809a646a8"/>
          <a:stretch xmlns:a="http://schemas.openxmlformats.org/drawingml/2006/main"/>
        </p:blipFill>
        <p:spPr>
          <a:xfrm xmlns:a="http://schemas.openxmlformats.org/drawingml/2006/main">
            <a:off x="8401050" y="1771101"/>
            <a:ext cx="3054722" cy="3334849"/>
          </a:xfrm>
          <a:prstGeom xmlns:a="http://schemas.openxmlformats.org/drawingml/2006/main" prst="rect">
            <a:avLst/>
          </a:prstGeom>
        </p:spPr>
      </p:pic>
      <p:sp>
        <p:nvSpPr>
          <p:cNvPr id="9" name="Obdélník 8">
            <a:extLst xmlns:a="http://schemas.openxmlformats.org/drawingml/2006/main">
              <a:ext uri="{FF2B5EF4-FFF2-40B4-BE49-F238E27FC236}">
                <a16:creationId xmlns:a16="http://schemas.microsoft.com/office/drawing/2014/main" id="{41BC419E-04F0-44AA-A118-0A9FC2FC4435}"/>
              </a:ext>
            </a:extLst>
          </p:cNvPr>
          <p:cNvSpPr>
            <a:spLocks xmlns:a="http://schemas.openxmlformats.org/drawingml/2006/main" noGrp="1"/>
          </p:cNvSpPr>
          <p:nvPr/>
        </p:nvSpPr>
        <p:spPr>
          <a:xfrm xmlns:a="http://schemas.openxmlformats.org/drawingml/2006/main">
            <a:off x="895350" y="5962650"/>
            <a:ext cx="100012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500" b="0">
                <a:solidFill>
                  <a:srgbClr val="5E6A70"/>
                </a:solidFill>
                <a:latin typeface="Arial"/>
                <a:ea typeface="Arial"/>
                <a:cs typeface="Arial"/>
              </a:defRPr>
            </a:pPr>
            <a:r>
              <a:rPr sz="1500" b="0">
                <a:solidFill>
                  <a:srgbClr val="5E6A70"/>
                </a:solidFill>
                <a:latin typeface="Arial"/>
                <a:ea typeface="Arial"/>
                <a:cs typeface="Arial"/>
              </a:rPr>
              <a:t>Budislavice</a:t>
            </a:r>
            <a:r>
              <a:rPr sz="1500" b="0">
                <a:solidFill>
                  <a:srgbClr val="5E6A70"/>
                </a:solidFill>
                <a:latin typeface="Arial"/>
                <a:ea typeface="Arial"/>
                <a:cs typeface="Arial"/>
              </a:rPr>
              <a:t> · </a:t>
            </a:r>
            <a:r>
              <a:rPr sz="1500" b="0">
                <a:solidFill>
                  <a:srgbClr val="5E6A70"/>
                </a:solidFill>
                <a:latin typeface="Arial"/>
                <a:ea typeface="Arial"/>
                <a:cs typeface="Arial"/>
              </a:rPr>
              <a:t>Dožice</a:t>
            </a:r>
            <a:r>
              <a:rPr sz="1500" b="0">
                <a:solidFill>
                  <a:srgbClr val="5E6A70"/>
                </a:solidFill>
                <a:latin typeface="Arial"/>
                <a:ea typeface="Arial"/>
                <a:cs typeface="Arial"/>
              </a:rPr>
              <a:t> · </a:t>
            </a:r>
            <a:r>
              <a:rPr sz="1500" b="0">
                <a:solidFill>
                  <a:srgbClr val="5E6A70"/>
                </a:solidFill>
                <a:latin typeface="Arial"/>
                <a:ea typeface="Arial"/>
                <a:cs typeface="Arial"/>
              </a:rPr>
              <a:t>Radošice</a:t>
            </a:r>
            <a:r>
              <a:rPr sz="1500" b="0">
                <a:solidFill>
                  <a:srgbClr val="5E6A70"/>
                </a:solidFill>
                <a:latin typeface="Arial"/>
                <a:ea typeface="Arial"/>
                <a:cs typeface="Arial"/>
              </a:rPr>
              <a:t> · Starý </a:t>
            </a:r>
            <a:r>
              <a:rPr sz="1500" b="0">
                <a:solidFill>
                  <a:srgbClr val="5E6A70"/>
                </a:solidFill>
                <a:latin typeface="Arial"/>
                <a:ea typeface="Arial"/>
                <a:cs typeface="Arial"/>
              </a:rPr>
              <a:t>Smolivec</a:t>
            </a:r>
            <a:r>
              <a:rPr sz="1500" b="0">
                <a:solidFill>
                  <a:srgbClr val="5E6A70"/>
                </a:solidFill>
                <a:latin typeface="Arial"/>
                <a:ea typeface="Arial"/>
                <a:cs typeface="Arial"/>
              </a:rPr>
              <a:t> · </a:t>
            </a:r>
            <a:r>
              <a:rPr sz="1500" b="0">
                <a:solidFill>
                  <a:srgbClr val="5E6A70"/>
                </a:solidFill>
                <a:latin typeface="Arial"/>
                <a:ea typeface="Arial"/>
                <a:cs typeface="Arial"/>
              </a:rPr>
              <a:t>Mladý</a:t>
            </a:r>
            <a:r>
              <a:rPr sz="1500" b="0">
                <a:solidFill>
                  <a:srgbClr val="5E6A70"/>
                </a:solidFill>
                <a:latin typeface="Arial"/>
                <a:ea typeface="Arial"/>
                <a:cs typeface="Arial"/>
              </a:rPr>
              <a:t> </a:t>
            </a:r>
            <a:r>
              <a:rPr sz="1500" b="0">
                <a:solidFill>
                  <a:srgbClr val="5E6A70"/>
                </a:solidFill>
                <a:latin typeface="Arial"/>
                <a:ea typeface="Arial"/>
                <a:cs typeface="Arial"/>
              </a:rPr>
              <a:t>Smolivec</a:t>
            </a:r>
            <a:endParaRPr sz="1500" b="0">
              <a:solidFill>
                <a:srgbClr val="5E6A70"/>
              </a:solidFill>
              <a:latin typeface="Arial"/>
              <a:ea typeface="Arial"/>
              <a:cs typeface="Arial"/>
            </a:endParaRPr>
          </a:p>
        </p:txBody>
      </p:sp>
    </p:spTree>
    <p:extLst>
      <p:ext uri="{BB962C8B-B14F-4D97-AF65-F5344CB8AC3E}">
        <p14:creationId xmlns:p14="http://schemas.microsoft.com/office/powerpoint/2010/main" val="1264763573"/>
      </p:ext>
    </p:extLst>
  </p:cSld>
</p:sld>
</file>

<file path=ppt/slides/slide10.xml><?xml version="1.0" encoding="utf-8"?>
<p:sld xmlns:p="http://schemas.openxmlformats.org/presentationml/2006/main">
  <p:cSld>
    <p:bg>
      <p:bgPr>
        <a:solidFill xmlns:a="http://schemas.openxmlformats.org/drawingml/2006/main">
          <a:srgbClr val="F7F6F1"/>
        </a:solidFill>
      </p:bgPr>
    </p:bg>
    <p:spTree>
      <p:nvGrpSpPr>
        <p:cNvPr id="1" name=""/>
        <p:cNvGrpSpPr/>
        <p:nvPr/>
      </p:nvGrpSpPr>
      <p:grpSpPr>
        <a:xfrm xmlns:a="http://schemas.openxmlformats.org/drawingml/2006/main"/>
      </p:grpSpPr>
      <p:sp>
        <p:nvSpPr>
          <p:cNvPr id="2" name="Obdélník 1">
            <a:extLst xmlns:a="http://schemas.openxmlformats.org/drawingml/2006/main">
              <a:ext uri="{FF2B5EF4-FFF2-40B4-BE49-F238E27FC236}">
                <a16:creationId xmlns:a16="http://schemas.microsoft.com/office/drawing/2014/main" id="{7789A251-ACDB-47BD-9B1A-5EE2FE5EF864}"/>
              </a:ext>
            </a:extLst>
          </p:cNvPr>
          <p:cNvSpPr>
            <a:spLocks xmlns:a="http://schemas.openxmlformats.org/drawingml/2006/main" noGrp="1"/>
          </p:cNvSpPr>
          <p:nvPr/>
        </p:nvSpPr>
        <p:spPr>
          <a:xfrm xmlns:a="http://schemas.openxmlformats.org/drawingml/2006/main">
            <a:off x="647700" y="838200"/>
            <a:ext cx="108966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l">
              <a:lnSpc>
                <a:spcPct val="105000"/>
              </a:lnSpc>
              <a:buNone/>
              <a:defRPr sz="3600" b="1">
                <a:solidFill>
                  <a:srgbClr val="172229"/>
                </a:solidFill>
                <a:latin typeface="Arial"/>
                <a:ea typeface="Arial"/>
                <a:cs typeface="Arial"/>
              </a:defRPr>
            </a:pPr>
            <a:r>
              <a:rPr sz="3600" b="1">
                <a:latin typeface="Arial"/>
                <a:ea typeface="Arial"/>
                <a:cs typeface="Arial"/>
              </a:rPr>
              <a:t>Co by v </a:t>
            </a:r>
            <a:r>
              <a:rPr sz="3600" b="1">
                <a:latin typeface="Arial"/>
                <a:ea typeface="Arial"/>
                <a:cs typeface="Arial"/>
              </a:rPr>
              <a:t>Radošicích</a:t>
            </a:r>
            <a:r>
              <a:rPr sz="3600" b="1">
                <a:latin typeface="Arial"/>
                <a:ea typeface="Arial"/>
                <a:cs typeface="Arial"/>
              </a:rPr>
              <a:t> </a:t>
            </a:r>
            <a:r>
              <a:rPr sz="3600" b="1">
                <a:latin typeface="Arial"/>
                <a:ea typeface="Arial"/>
                <a:cs typeface="Arial"/>
              </a:rPr>
              <a:t>hradila</a:t>
            </a:r>
            <a:r>
              <a:rPr sz="3600" b="1">
                <a:latin typeface="Arial"/>
                <a:ea typeface="Arial"/>
                <a:cs typeface="Arial"/>
              </a:rPr>
              <a:t> </a:t>
            </a:r>
            <a:r>
              <a:rPr sz="3600" b="1">
                <a:latin typeface="Arial"/>
                <a:ea typeface="Arial"/>
                <a:cs typeface="Arial"/>
              </a:rPr>
              <a:t>domácnost</a:t>
            </a:r>
            <a:r>
              <a:rPr sz="3600" b="1">
                <a:latin typeface="Arial"/>
                <a:ea typeface="Arial"/>
                <a:cs typeface="Arial"/>
              </a:rPr>
              <a:t>?</a:t>
            </a:r>
          </a:p>
        </p:txBody>
      </p:sp>
      <p:sp>
        <p:nvSpPr>
          <p:cNvPr id="3" name="Přímá spojnice 2">
            <a:extLst xmlns:a="http://schemas.openxmlformats.org/drawingml/2006/main">
              <a:ext uri="{FF2B5EF4-FFF2-40B4-BE49-F238E27FC236}">
                <a16:creationId xmlns:a16="http://schemas.microsoft.com/office/drawing/2014/main" id="{55639DC2-5519-4A8D-842A-E1A7050F300E}"/>
              </a:ext>
            </a:extLst>
          </p:cNvPr>
          <p:cNvSpPr>
            <a:spLocks xmlns:a="http://schemas.openxmlformats.org/drawingml/2006/main" noGrp="1"/>
          </p:cNvSpPr>
          <p:nvPr/>
        </p:nvSpPr>
        <p:spPr>
          <a:xfrm xmlns:a="http://schemas.openxmlformats.org/drawingml/2006/main">
            <a:off x="647700" y="1581150"/>
            <a:ext cx="10896600" cy="0"/>
          </a:xfrm>
          <a:prstGeom xmlns:a="http://schemas.openxmlformats.org/drawingml/2006/main" prst="line">
            <a:avLst/>
          </a:prstGeom>
          <a:noFill xmlns:a="http://schemas.openxmlformats.org/drawingml/2006/main"/>
          <a:ln xmlns:a="http://schemas.openxmlformats.org/drawingml/2006/main" w="9525">
            <a:solidFill>
              <a:srgbClr val="CDD4D5"/>
            </a:solidFill>
            <a:prstDash val="solid"/>
          </a:ln>
        </p:spPr>
        <p:txBody>
          <a:bodyPr xmlns:a="http://schemas.openxmlformats.org/drawingml/2006/main"/>
          <a:lstStyle xmlns:a="http://schemas.openxmlformats.org/drawingml/2006/main"/>
          <a:p xmlns:a="http://schemas.openxmlformats.org/drawingml/2006/main">
            <a:endParaRPr/>
          </a:p>
        </p:txBody>
      </p:sp>
      <p:sp>
        <p:nvSpPr>
          <p:cNvPr id="4" name="Obdélník 3">
            <a:extLst xmlns:a="http://schemas.openxmlformats.org/drawingml/2006/main">
              <a:ext uri="{FF2B5EF4-FFF2-40B4-BE49-F238E27FC236}">
                <a16:creationId xmlns:a16="http://schemas.microsoft.com/office/drawing/2014/main" id="{57A9E7C9-9ECC-430C-8BC7-46992B310DAB}"/>
              </a:ext>
            </a:extLst>
          </p:cNvPr>
          <p:cNvSpPr>
            <a:spLocks xmlns:a="http://schemas.openxmlformats.org/drawingml/2006/main" noGrp="1"/>
          </p:cNvSpPr>
          <p:nvPr/>
        </p:nvSpPr>
        <p:spPr>
          <a:xfrm xmlns:a="http://schemas.openxmlformats.org/drawingml/2006/main">
            <a:off x="11087100" y="6486525"/>
            <a:ext cx="4572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r">
              <a:lnSpc>
                <a:spcPct val="105000"/>
              </a:lnSpc>
              <a:buNone/>
              <a:defRPr sz="1125" b="1">
                <a:solidFill>
                  <a:srgbClr val="5E6A70"/>
                </a:solidFill>
                <a:latin typeface="Arial"/>
                <a:ea typeface="Arial"/>
                <a:cs typeface="Arial"/>
              </a:defRPr>
            </a:pPr>
            <a:r>
              <a:rPr sz="1125" b="1">
                <a:solidFill>
                  <a:srgbClr val="5E6A70"/>
                </a:solidFill>
                <a:latin typeface="Arial"/>
                <a:ea typeface="Arial"/>
                <a:cs typeface="Arial"/>
              </a:rPr>
              <a:t>10</a:t>
            </a:r>
          </a:p>
        </p:txBody>
      </p:sp>
      <p:sp>
        <p:nvSpPr>
          <p:cNvPr id="5" name="Obdélník 4">
            <a:extLst xmlns:a="http://schemas.openxmlformats.org/drawingml/2006/main">
              <a:ext uri="{FF2B5EF4-FFF2-40B4-BE49-F238E27FC236}">
                <a16:creationId xmlns:a16="http://schemas.microsoft.com/office/drawing/2014/main" id="{E70E42DC-39D2-4DD0-B212-D9B9EAA0D221}"/>
              </a:ext>
            </a:extLst>
          </p:cNvPr>
          <p:cNvSpPr>
            <a:spLocks xmlns:a="http://schemas.openxmlformats.org/drawingml/2006/main" noGrp="1"/>
          </p:cNvSpPr>
          <p:nvPr/>
        </p:nvSpPr>
        <p:spPr>
          <a:xfrm xmlns:a="http://schemas.openxmlformats.org/drawingml/2006/main">
            <a:off x="647700" y="6486525"/>
            <a:ext cx="4762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125" b="0">
                <a:solidFill>
                  <a:srgbClr val="5E6A70"/>
                </a:solidFill>
                <a:latin typeface="Arial"/>
                <a:ea typeface="Arial"/>
                <a:cs typeface="Arial"/>
              </a:defRPr>
            </a:pPr>
            <a:r>
              <a:rPr sz="1125" b="0">
                <a:solidFill>
                  <a:srgbClr val="5E6A70"/>
                </a:solidFill>
                <a:latin typeface="Arial"/>
                <a:ea typeface="Arial"/>
                <a:cs typeface="Arial"/>
              </a:rPr>
              <a:t>Variantní řešení odkanalizování · veřejné projednání</a:t>
            </a:r>
          </a:p>
        </p:txBody>
      </p:sp>
      <p:sp>
        <p:nvSpPr>
          <p:cNvPr id="6" name="Obdélník 5">
            <a:extLst xmlns:a="http://schemas.openxmlformats.org/drawingml/2006/main">
              <a:ext uri="{FF2B5EF4-FFF2-40B4-BE49-F238E27FC236}">
                <a16:creationId xmlns:a16="http://schemas.microsoft.com/office/drawing/2014/main" id="{CFACB81B-5FAC-4457-AA48-3C2A2DFF523F}"/>
              </a:ext>
            </a:extLst>
          </p:cNvPr>
          <p:cNvSpPr>
            <a:spLocks xmlns:a="http://schemas.openxmlformats.org/drawingml/2006/main" noGrp="1"/>
          </p:cNvSpPr>
          <p:nvPr/>
        </p:nvSpPr>
        <p:spPr>
          <a:xfrm xmlns:a="http://schemas.openxmlformats.org/drawingml/2006/main">
            <a:off x="819150" y="2038350"/>
            <a:ext cx="4476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650" b="1">
                <a:solidFill>
                  <a:srgbClr val="4F7D61"/>
                </a:solidFill>
                <a:latin typeface="Arial"/>
                <a:ea typeface="Arial"/>
                <a:cs typeface="Arial"/>
              </a:defRPr>
            </a:pPr>
            <a:r>
              <a:rPr sz="1650" b="1">
                <a:solidFill>
                  <a:srgbClr val="4F7D61"/>
                </a:solidFill>
                <a:latin typeface="Arial"/>
                <a:ea typeface="Arial"/>
                <a:cs typeface="Arial"/>
              </a:rPr>
              <a:t>CENTRÁLNÍ VARIANTA</a:t>
            </a:r>
          </a:p>
        </p:txBody>
      </p:sp>
      <p:sp>
        <p:nvSpPr>
          <p:cNvPr id="7" name="Obdélník 6">
            <a:extLst xmlns:a="http://schemas.openxmlformats.org/drawingml/2006/main">
              <a:ext uri="{FF2B5EF4-FFF2-40B4-BE49-F238E27FC236}">
                <a16:creationId xmlns:a16="http://schemas.microsoft.com/office/drawing/2014/main" id="{F899C2AA-3E2B-4F7C-9066-B94BF171AD3C}"/>
              </a:ext>
            </a:extLst>
          </p:cNvPr>
          <p:cNvSpPr>
            <a:spLocks xmlns:a="http://schemas.openxmlformats.org/drawingml/2006/main" noGrp="1"/>
          </p:cNvSpPr>
          <p:nvPr/>
        </p:nvSpPr>
        <p:spPr>
          <a:xfrm xmlns:a="http://schemas.openxmlformats.org/drawingml/2006/main">
            <a:off x="819150" y="2571750"/>
            <a:ext cx="4476750" cy="2095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oAutofit/>
          </a:bodyPr>
          <a:lstStyle xmlns:a="http://schemas.openxmlformats.org/drawingml/2006/main"/>
          <a:p xmlns:a="http://schemas.openxmlformats.org/drawingml/2006/main">
            <a:pPr marL="285760" indent="-285750">
              <a:buFont typeface="Arial"/>
              <a:buChar char="•"/>
            </a:pPr>
            <a:r>
              <a:t>pravidelné stočné</a:t>
            </a:r>
            <a:endParaRPr/>
          </a:p>
          <a:p xmlns:a="http://schemas.openxmlformats.org/drawingml/2006/main">
            <a:pPr marL="285760" indent="-285750">
              <a:buFont typeface="Arial"/>
              <a:buChar char="•"/>
            </a:pPr>
            <a:r>
              <a:t>model 442,02 Kč/m³ vč. DPH (plně nákladová cena)</a:t>
            </a:r>
          </a:p>
          <a:p xmlns:a="http://schemas.openxmlformats.org/drawingml/2006/main">
            <a:pPr marL="285760" indent="-285750">
              <a:buFont typeface="Arial"/>
              <a:buChar char="•"/>
            </a:pPr>
            <a:r>
              <a:t>soukromou část přípojky; případně elektřinu domovní ČS a servis čerpadla</a:t>
            </a:r>
            <a:endParaRPr/>
          </a:p>
        </p:txBody>
      </p:sp>
      <p:sp>
        <p:nvSpPr>
          <p:cNvPr id="8" name="Obdélník 7">
            <a:extLst xmlns:a="http://schemas.openxmlformats.org/drawingml/2006/main">
              <a:ext uri="{FF2B5EF4-FFF2-40B4-BE49-F238E27FC236}">
                <a16:creationId xmlns:a16="http://schemas.microsoft.com/office/drawing/2014/main" id="{95F848B8-2E5A-464B-A694-E869B1364DF9}"/>
              </a:ext>
            </a:extLst>
          </p:cNvPr>
          <p:cNvSpPr>
            <a:spLocks xmlns:a="http://schemas.openxmlformats.org/drawingml/2006/main" noGrp="1"/>
          </p:cNvSpPr>
          <p:nvPr/>
        </p:nvSpPr>
        <p:spPr>
          <a:xfrm xmlns:a="http://schemas.openxmlformats.org/drawingml/2006/main">
            <a:off x="6705600" y="2038350"/>
            <a:ext cx="4476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650" b="1">
                <a:solidFill>
                  <a:srgbClr val="A95C4B"/>
                </a:solidFill>
                <a:latin typeface="Arial"/>
                <a:ea typeface="Arial"/>
                <a:cs typeface="Arial"/>
              </a:defRPr>
            </a:pPr>
            <a:r>
              <a:rPr sz="1650" b="1">
                <a:solidFill>
                  <a:srgbClr val="A95C4B"/>
                </a:solidFill>
                <a:latin typeface="Arial"/>
                <a:ea typeface="Arial"/>
                <a:cs typeface="Arial"/>
              </a:rPr>
              <a:t>VARIANTA S DČOV</a:t>
            </a:r>
          </a:p>
        </p:txBody>
      </p:sp>
      <p:sp>
        <p:nvSpPr>
          <p:cNvPr id="9" name="Obdélník 8">
            <a:extLst xmlns:a="http://schemas.openxmlformats.org/drawingml/2006/main">
              <a:ext uri="{FF2B5EF4-FFF2-40B4-BE49-F238E27FC236}">
                <a16:creationId xmlns:a16="http://schemas.microsoft.com/office/drawing/2014/main" id="{5BD83C40-D114-4AA7-A397-28E4633DDDC2}"/>
              </a:ext>
            </a:extLst>
          </p:cNvPr>
          <p:cNvSpPr>
            <a:spLocks xmlns:a="http://schemas.openxmlformats.org/drawingml/2006/main" noGrp="1"/>
          </p:cNvSpPr>
          <p:nvPr/>
        </p:nvSpPr>
        <p:spPr>
          <a:xfrm xmlns:a="http://schemas.openxmlformats.org/drawingml/2006/main">
            <a:off x="6705600" y="2571750"/>
            <a:ext cx="4572000" cy="2381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oAutofit/>
          </a:bodyPr>
          <a:lstStyle xmlns:a="http://schemas.openxmlformats.org/drawingml/2006/main"/>
          <a:p xmlns:a="http://schemas.openxmlformats.org/drawingml/2006/main">
            <a:pPr marL="285760" indent="-285750">
              <a:buFont typeface="Arial"/>
              <a:buChar char="•"/>
            </a:pPr>
            <a:r>
              <a:t>elektřinu asi 1 530 Kč za zařízení/rok</a:t>
            </a:r>
            <a:endParaRPr/>
          </a:p>
          <a:p xmlns:a="http://schemas.openxmlformats.org/drawingml/2006/main">
            <a:pPr marL="285760" indent="-285750">
              <a:buFont typeface="Arial"/>
              <a:buChar char="•"/>
            </a:pPr>
            <a:r>
              <a:t>příspěvek na společný servis, vzorkování a odvoz kalu podle provozního modelu obce</a:t>
            </a:r>
            <a:endParaRPr/>
          </a:p>
        </p:txBody>
      </p:sp>
    </p:spTree>
    <p:extLst>
      <p:ext uri="{BB962C8B-B14F-4D97-AF65-F5344CB8AC3E}">
        <p14:creationId xmlns:p14="http://schemas.microsoft.com/office/powerpoint/2010/main" val="696914255"/>
      </p:ext>
    </p:extLst>
  </p:cSld>
</p:sld>
</file>

<file path=ppt/slides/slide11.xml><?xml version="1.0" encoding="utf-8"?>
<p:sld xmlns:p="http://schemas.openxmlformats.org/presentationml/2006/main">
  <p:cSld>
    <p:bg>
      <p:bgPr>
        <a:solidFill xmlns:a="http://schemas.openxmlformats.org/drawingml/2006/main">
          <a:srgbClr val="F7F6F1"/>
        </a:solidFill>
      </p:bgPr>
    </p:bg>
    <p:spTree>
      <p:nvGrpSpPr>
        <p:cNvPr id="1" name=""/>
        <p:cNvGrpSpPr/>
        <p:nvPr/>
      </p:nvGrpSpPr>
      <p:grpSpPr>
        <a:xfrm xmlns:a="http://schemas.openxmlformats.org/drawingml/2006/main"/>
      </p:grpSpPr>
      <p:sp>
        <p:nvSpPr>
          <p:cNvPr id="2" name="Obdélník 1">
            <a:extLst xmlns:a="http://schemas.openxmlformats.org/drawingml/2006/main">
              <a:ext uri="{FF2B5EF4-FFF2-40B4-BE49-F238E27FC236}">
                <a16:creationId xmlns:a16="http://schemas.microsoft.com/office/drawing/2014/main" id="{63489062-8C23-4015-94FE-688BFE9A34C1}"/>
              </a:ext>
            </a:extLst>
          </p:cNvPr>
          <p:cNvSpPr>
            <a:spLocks xmlns:a="http://schemas.openxmlformats.org/drawingml/2006/main" noGrp="1"/>
          </p:cNvSpPr>
          <p:nvPr/>
        </p:nvSpPr>
        <p:spPr>
          <a:xfrm xmlns:a="http://schemas.openxmlformats.org/drawingml/2006/main">
            <a:off x="647700" y="838200"/>
            <a:ext cx="108966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l">
              <a:lnSpc>
                <a:spcPct val="105000"/>
              </a:lnSpc>
              <a:buNone/>
              <a:defRPr sz="3600" b="1">
                <a:solidFill>
                  <a:srgbClr val="172229"/>
                </a:solidFill>
                <a:latin typeface="Arial"/>
                <a:ea typeface="Arial"/>
                <a:cs typeface="Arial"/>
              </a:defRPr>
            </a:pPr>
            <a:r>
              <a:rPr sz="3600" b="1">
                <a:solidFill>
                  <a:srgbClr val="172229"/>
                </a:solidFill>
                <a:latin typeface="Arial"/>
                <a:ea typeface="Arial"/>
                <a:cs typeface="Arial"/>
              </a:rPr>
              <a:t>Radošice</a:t>
            </a:r>
            <a:r>
              <a:rPr sz="3600" b="1">
                <a:solidFill>
                  <a:srgbClr val="172229"/>
                </a:solidFill>
                <a:latin typeface="Arial"/>
                <a:ea typeface="Arial"/>
                <a:cs typeface="Arial"/>
              </a:rPr>
              <a:t>: </a:t>
            </a:r>
            <a:r>
              <a:rPr sz="3600" b="1">
                <a:solidFill>
                  <a:srgbClr val="172229"/>
                </a:solidFill>
                <a:latin typeface="Arial"/>
                <a:ea typeface="Arial"/>
                <a:cs typeface="Arial"/>
              </a:rPr>
              <a:t>přednostně</a:t>
            </a:r>
            <a:r>
              <a:rPr sz="3600" b="1">
                <a:solidFill>
                  <a:srgbClr val="172229"/>
                </a:solidFill>
                <a:latin typeface="Arial"/>
                <a:ea typeface="Arial"/>
                <a:cs typeface="Arial"/>
              </a:rPr>
              <a:t> </a:t>
            </a:r>
            <a:r>
              <a:rPr sz="3600" b="1">
                <a:solidFill>
                  <a:srgbClr val="172229"/>
                </a:solidFill>
                <a:latin typeface="Arial"/>
                <a:ea typeface="Arial"/>
                <a:cs typeface="Arial"/>
              </a:rPr>
              <a:t>rozpracovat</a:t>
            </a:r>
            <a:r>
              <a:rPr sz="3600" b="1">
                <a:solidFill>
                  <a:srgbClr val="172229"/>
                </a:solidFill>
                <a:latin typeface="Arial"/>
                <a:ea typeface="Arial"/>
                <a:cs typeface="Arial"/>
              </a:rPr>
              <a:t> DČOV</a:t>
            </a:r>
          </a:p>
        </p:txBody>
      </p:sp>
      <p:sp>
        <p:nvSpPr>
          <p:cNvPr id="3" name="Přímá spojnice 2">
            <a:extLst xmlns:a="http://schemas.openxmlformats.org/drawingml/2006/main">
              <a:ext uri="{FF2B5EF4-FFF2-40B4-BE49-F238E27FC236}">
                <a16:creationId xmlns:a16="http://schemas.microsoft.com/office/drawing/2014/main" id="{CB2AA673-C3AC-4862-B649-8332278DB675}"/>
              </a:ext>
            </a:extLst>
          </p:cNvPr>
          <p:cNvSpPr>
            <a:spLocks xmlns:a="http://schemas.openxmlformats.org/drawingml/2006/main" noGrp="1"/>
          </p:cNvSpPr>
          <p:nvPr/>
        </p:nvSpPr>
        <p:spPr>
          <a:xfrm xmlns:a="http://schemas.openxmlformats.org/drawingml/2006/main">
            <a:off x="647700" y="1581150"/>
            <a:ext cx="10896600" cy="0"/>
          </a:xfrm>
          <a:prstGeom xmlns:a="http://schemas.openxmlformats.org/drawingml/2006/main" prst="line">
            <a:avLst/>
          </a:prstGeom>
          <a:noFill xmlns:a="http://schemas.openxmlformats.org/drawingml/2006/main"/>
          <a:ln xmlns:a="http://schemas.openxmlformats.org/drawingml/2006/main" w="9525">
            <a:solidFill>
              <a:srgbClr val="CDD4D5"/>
            </a:solidFill>
            <a:prstDash val="solid"/>
          </a:ln>
        </p:spPr>
        <p:txBody>
          <a:bodyPr xmlns:a="http://schemas.openxmlformats.org/drawingml/2006/main"/>
          <a:lstStyle xmlns:a="http://schemas.openxmlformats.org/drawingml/2006/main"/>
          <a:p xmlns:a="http://schemas.openxmlformats.org/drawingml/2006/main">
            <a:endParaRPr/>
          </a:p>
        </p:txBody>
      </p:sp>
      <p:sp>
        <p:nvSpPr>
          <p:cNvPr id="4" name="Obdélník 3">
            <a:extLst xmlns:a="http://schemas.openxmlformats.org/drawingml/2006/main">
              <a:ext uri="{FF2B5EF4-FFF2-40B4-BE49-F238E27FC236}">
                <a16:creationId xmlns:a16="http://schemas.microsoft.com/office/drawing/2014/main" id="{F3768D68-B214-4725-86EC-56C90F4FB371}"/>
              </a:ext>
            </a:extLst>
          </p:cNvPr>
          <p:cNvSpPr>
            <a:spLocks xmlns:a="http://schemas.openxmlformats.org/drawingml/2006/main" noGrp="1"/>
          </p:cNvSpPr>
          <p:nvPr/>
        </p:nvSpPr>
        <p:spPr>
          <a:xfrm xmlns:a="http://schemas.openxmlformats.org/drawingml/2006/main">
            <a:off x="11087100" y="6486525"/>
            <a:ext cx="4572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r">
              <a:lnSpc>
                <a:spcPct val="105000"/>
              </a:lnSpc>
              <a:buNone/>
              <a:defRPr sz="1125" b="1">
                <a:solidFill>
                  <a:srgbClr val="5E6A70"/>
                </a:solidFill>
                <a:latin typeface="Arial"/>
                <a:ea typeface="Arial"/>
                <a:cs typeface="Arial"/>
              </a:defRPr>
            </a:pPr>
            <a:r>
              <a:rPr sz="1125" b="1">
                <a:solidFill>
                  <a:srgbClr val="5E6A70"/>
                </a:solidFill>
                <a:latin typeface="Arial"/>
                <a:ea typeface="Arial"/>
                <a:cs typeface="Arial"/>
              </a:rPr>
              <a:t>11</a:t>
            </a:r>
          </a:p>
        </p:txBody>
      </p:sp>
      <p:sp>
        <p:nvSpPr>
          <p:cNvPr id="5" name="Obdélník 4">
            <a:extLst xmlns:a="http://schemas.openxmlformats.org/drawingml/2006/main">
              <a:ext uri="{FF2B5EF4-FFF2-40B4-BE49-F238E27FC236}">
                <a16:creationId xmlns:a16="http://schemas.microsoft.com/office/drawing/2014/main" id="{DEBE45DF-C717-4BBF-BEDE-EDC29DDA9D4E}"/>
              </a:ext>
            </a:extLst>
          </p:cNvPr>
          <p:cNvSpPr>
            <a:spLocks xmlns:a="http://schemas.openxmlformats.org/drawingml/2006/main" noGrp="1"/>
          </p:cNvSpPr>
          <p:nvPr/>
        </p:nvSpPr>
        <p:spPr>
          <a:xfrm xmlns:a="http://schemas.openxmlformats.org/drawingml/2006/main">
            <a:off x="647700" y="6486525"/>
            <a:ext cx="4762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125" b="0">
                <a:solidFill>
                  <a:srgbClr val="5E6A70"/>
                </a:solidFill>
                <a:latin typeface="Arial"/>
                <a:ea typeface="Arial"/>
                <a:cs typeface="Arial"/>
              </a:defRPr>
            </a:pPr>
            <a:r>
              <a:rPr sz="1125" b="0">
                <a:solidFill>
                  <a:srgbClr val="5E6A70"/>
                </a:solidFill>
                <a:latin typeface="Arial"/>
                <a:ea typeface="Arial"/>
                <a:cs typeface="Arial"/>
              </a:rPr>
              <a:t>Variantní řešení odkanalizování · veřejné projednání</a:t>
            </a:r>
          </a:p>
        </p:txBody>
      </p:sp>
      <p:sp>
        <p:nvSpPr>
          <p:cNvPr id="6" name="Obdélník 5">
            <a:extLst xmlns:a="http://schemas.openxmlformats.org/drawingml/2006/main">
              <a:ext uri="{FF2B5EF4-FFF2-40B4-BE49-F238E27FC236}">
                <a16:creationId xmlns:a16="http://schemas.microsoft.com/office/drawing/2014/main" id="{903A2226-19ED-44BC-BC9C-193BD4FE08FF}"/>
              </a:ext>
            </a:extLst>
          </p:cNvPr>
          <p:cNvSpPr>
            <a:spLocks xmlns:a="http://schemas.openxmlformats.org/drawingml/2006/main" noGrp="1"/>
          </p:cNvSpPr>
          <p:nvPr/>
        </p:nvSpPr>
        <p:spPr>
          <a:xfrm xmlns:a="http://schemas.openxmlformats.org/drawingml/2006/main">
            <a:off x="819150" y="2076450"/>
            <a:ext cx="49530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650" b="1">
                <a:solidFill>
                  <a:srgbClr val="4F7D61"/>
                </a:solidFill>
                <a:latin typeface="Arial"/>
                <a:ea typeface="Arial"/>
                <a:cs typeface="Arial"/>
              </a:defRPr>
            </a:pPr>
            <a:r>
              <a:rPr sz="1650" b="1">
                <a:solidFill>
                  <a:srgbClr val="4F7D61"/>
                </a:solidFill>
                <a:latin typeface="Arial"/>
                <a:ea typeface="Arial"/>
                <a:cs typeface="Arial"/>
              </a:rPr>
              <a:t>PROČ VARIANTA B VYCHÁZÍ LÉPE</a:t>
            </a:r>
          </a:p>
        </p:txBody>
      </p:sp>
      <p:sp>
        <p:nvSpPr>
          <p:cNvPr id="7" name="Obdélník 6">
            <a:extLst xmlns:a="http://schemas.openxmlformats.org/drawingml/2006/main">
              <a:ext uri="{FF2B5EF4-FFF2-40B4-BE49-F238E27FC236}">
                <a16:creationId xmlns:a16="http://schemas.microsoft.com/office/drawing/2014/main" id="{C6160677-DDBB-46DE-9880-6FA667BA061B}"/>
              </a:ext>
            </a:extLst>
          </p:cNvPr>
          <p:cNvSpPr>
            <a:spLocks xmlns:a="http://schemas.openxmlformats.org/drawingml/2006/main" noGrp="1"/>
          </p:cNvSpPr>
          <p:nvPr/>
        </p:nvSpPr>
        <p:spPr>
          <a:xfrm xmlns:a="http://schemas.openxmlformats.org/drawingml/2006/main">
            <a:off x="819150" y="2571750"/>
            <a:ext cx="4857750" cy="2333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oAutofit/>
          </a:bodyPr>
          <a:lstStyle xmlns:a="http://schemas.openxmlformats.org/drawingml/2006/main"/>
          <a:p xmlns:a="http://schemas.openxmlformats.org/drawingml/2006/main">
            <a:pPr marL="285760" indent="-285750">
              <a:buFont typeface="Arial"/>
              <a:buChar char="•"/>
            </a:pPr>
            <a:r>
              <a:t>investice: 17,94 mil. Kč místo 44,64 mil. Kč</a:t>
            </a:r>
            <a:endParaRPr/>
          </a:p>
          <a:p xmlns:a="http://schemas.openxmlformats.org/drawingml/2006/main">
            <a:pPr marL="285760" indent="-285750">
              <a:buFont typeface="Arial"/>
              <a:buChar char="•"/>
            </a:pPr>
            <a:r>
              <a:t>celkové roční náklady: 0,79 mil. Kč místo 1,33 mil. Kč</a:t>
            </a:r>
            <a:endParaRPr/>
          </a:p>
          <a:p xmlns:a="http://schemas.openxmlformats.org/drawingml/2006/main">
            <a:pPr marL="285760" indent="-285750">
              <a:buFont typeface="Arial"/>
              <a:buChar char="•"/>
            </a:pPr>
            <a:r>
              <a:t>PRVK podporuje DČOV</a:t>
            </a:r>
          </a:p>
          <a:p xmlns:a="http://schemas.openxmlformats.org/drawingml/2006/main">
            <a:pPr marL="285760" indent="-285750">
              <a:buFont typeface="Arial"/>
              <a:buChar char="•"/>
            </a:pPr>
            <a:r>
              <a:t>bez dlouhé nové stokové sítě</a:t>
            </a:r>
            <a:endParaRPr/>
          </a:p>
        </p:txBody>
      </p:sp>
      <p:sp>
        <p:nvSpPr>
          <p:cNvPr id="8" name="Obdélník 7">
            <a:extLst xmlns:a="http://schemas.openxmlformats.org/drawingml/2006/main">
              <a:ext uri="{FF2B5EF4-FFF2-40B4-BE49-F238E27FC236}">
                <a16:creationId xmlns:a16="http://schemas.microsoft.com/office/drawing/2014/main" id="{DD0306BA-7D7F-458E-8993-4CE3E9A6E72F}"/>
              </a:ext>
            </a:extLst>
          </p:cNvPr>
          <p:cNvSpPr>
            <a:spLocks xmlns:a="http://schemas.openxmlformats.org/drawingml/2006/main" noGrp="1"/>
          </p:cNvSpPr>
          <p:nvPr/>
        </p:nvSpPr>
        <p:spPr>
          <a:xfrm xmlns:a="http://schemas.openxmlformats.org/drawingml/2006/main">
            <a:off x="6724650" y="2076450"/>
            <a:ext cx="4476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650" b="1">
                <a:solidFill>
                  <a:srgbClr val="D3A42B"/>
                </a:solidFill>
                <a:latin typeface="Arial"/>
                <a:ea typeface="Arial"/>
                <a:cs typeface="Arial"/>
              </a:defRPr>
            </a:pPr>
            <a:r>
              <a:rPr sz="1650" b="1">
                <a:latin typeface="Arial"/>
                <a:ea typeface="Arial"/>
                <a:cs typeface="Arial"/>
              </a:rPr>
              <a:t>CO MUSÍ OBEC ZAJISTIT</a:t>
            </a:r>
          </a:p>
        </p:txBody>
      </p:sp>
      <p:sp>
        <p:nvSpPr>
          <p:cNvPr id="9" name="Obdélník 8">
            <a:extLst xmlns:a="http://schemas.openxmlformats.org/drawingml/2006/main">
              <a:ext uri="{FF2B5EF4-FFF2-40B4-BE49-F238E27FC236}">
                <a16:creationId xmlns:a16="http://schemas.microsoft.com/office/drawing/2014/main" id="{D28685A4-7D4D-4388-9E0D-ADB6D96BDC7C}"/>
              </a:ext>
            </a:extLst>
          </p:cNvPr>
          <p:cNvSpPr>
            <a:spLocks xmlns:a="http://schemas.openxmlformats.org/drawingml/2006/main" noGrp="1"/>
          </p:cNvSpPr>
          <p:nvPr/>
        </p:nvSpPr>
        <p:spPr>
          <a:xfrm xmlns:a="http://schemas.openxmlformats.org/drawingml/2006/main">
            <a:off x="6724650" y="2571750"/>
            <a:ext cx="4572000" cy="2333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oAutofit/>
          </a:bodyPr>
          <a:lstStyle xmlns:a="http://schemas.openxmlformats.org/drawingml/2006/main"/>
          <a:p xmlns:a="http://schemas.openxmlformats.org/drawingml/2006/main">
            <a:pPr marL="285760" indent="-285750">
              <a:buFont typeface="Arial"/>
              <a:buChar char="•"/>
            </a:pPr>
            <a:r>
              <a:t>jednotnou</a:t>
            </a:r>
            <a:r>
              <a:t> </a:t>
            </a:r>
            <a:r>
              <a:t>správu</a:t>
            </a:r>
            <a:r>
              <a:t> a </a:t>
            </a:r>
            <a:r>
              <a:t>servis</a:t>
            </a:r>
            <a:endParaRPr/>
          </a:p>
          <a:p xmlns:a="http://schemas.openxmlformats.org/drawingml/2006/main">
            <a:pPr marL="285760" indent="-285750">
              <a:buFont typeface="Arial"/>
              <a:buChar char="•"/>
            </a:pPr>
            <a:r>
              <a:t>vzorkování</a:t>
            </a:r>
            <a:r>
              <a:t> a </a:t>
            </a:r>
            <a:r>
              <a:t>odvoz</a:t>
            </a:r>
            <a:r>
              <a:t> </a:t>
            </a:r>
            <a:r>
              <a:t>kalu</a:t>
            </a:r>
            <a:endParaRPr/>
          </a:p>
          <a:p xmlns:a="http://schemas.openxmlformats.org/drawingml/2006/main">
            <a:pPr marL="285760" indent="-285750">
              <a:buFont typeface="Arial"/>
              <a:buChar char="•"/>
            </a:pPr>
            <a:r>
              <a:t>přístup</a:t>
            </a:r>
            <a:r>
              <a:t> </a:t>
            </a:r>
            <a:r>
              <a:t>na</a:t>
            </a:r>
            <a:r>
              <a:t> </a:t>
            </a:r>
            <a:r>
              <a:t>soukromé</a:t>
            </a:r>
            <a:r>
              <a:t> </a:t>
            </a:r>
            <a:r>
              <a:t>pozemky</a:t>
            </a:r>
            <a:endParaRPr/>
          </a:p>
          <a:p xmlns:a="http://schemas.openxmlformats.org/drawingml/2006/main">
            <a:pPr marL="285760" indent="-285750">
              <a:buFont typeface="Arial"/>
              <a:buChar char="•"/>
            </a:pPr>
            <a:r>
              <a:t>povolený</a:t>
            </a:r>
            <a:r>
              <a:t> </a:t>
            </a:r>
            <a:r>
              <a:t>odtok</a:t>
            </a:r>
            <a:r>
              <a:t> </a:t>
            </a:r>
            <a:r>
              <a:t>nebo</a:t>
            </a:r>
            <a:r>
              <a:t> </a:t>
            </a:r>
            <a:r>
              <a:t>vsak</a:t>
            </a:r>
            <a:endParaRPr/>
          </a:p>
        </p:txBody>
      </p:sp>
    </p:spTree>
    <p:extLst>
      <p:ext uri="{BB962C8B-B14F-4D97-AF65-F5344CB8AC3E}">
        <p14:creationId xmlns:p14="http://schemas.microsoft.com/office/powerpoint/2010/main" val="954555174"/>
      </p:ext>
    </p:extLst>
  </p:cSld>
</p:sld>
</file>

<file path=ppt/slides/slide12.xml><?xml version="1.0" encoding="utf-8"?>
<p:sld xmlns:p="http://schemas.openxmlformats.org/presentationml/2006/main">
  <p:cSld>
    <p:bg>
      <p:bgPr>
        <a:solidFill xmlns:a="http://schemas.openxmlformats.org/drawingml/2006/main">
          <a:srgbClr val="F7F6F1"/>
        </a:solidFill>
      </p:bgPr>
    </p:bg>
    <p:spTree>
      <p:nvGrpSpPr>
        <p:cNvPr id="1" name=""/>
        <p:cNvGrpSpPr/>
        <p:nvPr/>
      </p:nvGrpSpPr>
      <p:grpSpPr>
        <a:xfrm xmlns:a="http://schemas.openxmlformats.org/drawingml/2006/main"/>
      </p:grpSpPr>
      <p:sp>
        <p:nvSpPr>
          <p:cNvPr id="2" name="Obdélník 1">
            <a:extLst xmlns:a="http://schemas.openxmlformats.org/drawingml/2006/main">
              <a:ext uri="{FF2B5EF4-FFF2-40B4-BE49-F238E27FC236}">
                <a16:creationId xmlns:a16="http://schemas.microsoft.com/office/drawing/2014/main" id="{6CFB258D-9FD5-48DE-9219-5AE247437755}"/>
              </a:ext>
            </a:extLst>
          </p:cNvPr>
          <p:cNvSpPr>
            <a:spLocks xmlns:a="http://schemas.openxmlformats.org/drawingml/2006/main" noGrp="1"/>
          </p:cNvSpPr>
          <p:nvPr/>
        </p:nvSpPr>
        <p:spPr>
          <a:xfrm xmlns:a="http://schemas.openxmlformats.org/drawingml/2006/main">
            <a:off x="647700" y="838200"/>
            <a:ext cx="108966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l">
              <a:lnSpc>
                <a:spcPct val="105000"/>
              </a:lnSpc>
              <a:buNone/>
              <a:defRPr sz="3600" b="1">
                <a:solidFill>
                  <a:srgbClr val="172229"/>
                </a:solidFill>
                <a:latin typeface="Arial"/>
                <a:ea typeface="Arial"/>
                <a:cs typeface="Arial"/>
              </a:defRPr>
            </a:pPr>
            <a:r>
              <a:rPr sz="3600" b="1">
                <a:solidFill>
                  <a:srgbClr val="172229"/>
                </a:solidFill>
                <a:latin typeface="Arial"/>
                <a:ea typeface="Arial"/>
                <a:cs typeface="Arial"/>
              </a:rPr>
              <a:t>Budislavice</a:t>
            </a:r>
            <a:endParaRPr sz="3600" b="1">
              <a:solidFill>
                <a:srgbClr val="172229"/>
              </a:solidFill>
              <a:latin typeface="Arial"/>
              <a:ea typeface="Arial"/>
              <a:cs typeface="Arial"/>
            </a:endParaRPr>
          </a:p>
        </p:txBody>
      </p:sp>
      <p:sp>
        <p:nvSpPr>
          <p:cNvPr id="4" name="Obdélník 3">
            <a:extLst xmlns:a="http://schemas.openxmlformats.org/drawingml/2006/main">
              <a:ext uri="{FF2B5EF4-FFF2-40B4-BE49-F238E27FC236}">
                <a16:creationId xmlns:a16="http://schemas.microsoft.com/office/drawing/2014/main" id="{A93B204B-4DBE-4347-9C4E-7A831D9304E9}"/>
              </a:ext>
            </a:extLst>
          </p:cNvPr>
          <p:cNvSpPr>
            <a:spLocks xmlns:a="http://schemas.openxmlformats.org/drawingml/2006/main" noGrp="1"/>
          </p:cNvSpPr>
          <p:nvPr/>
        </p:nvSpPr>
        <p:spPr>
          <a:xfrm xmlns:a="http://schemas.openxmlformats.org/drawingml/2006/main">
            <a:off x="11087100" y="6486525"/>
            <a:ext cx="4572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r">
              <a:lnSpc>
                <a:spcPct val="105000"/>
              </a:lnSpc>
              <a:buNone/>
              <a:defRPr sz="1125" b="1">
                <a:solidFill>
                  <a:srgbClr val="5E6A70"/>
                </a:solidFill>
                <a:latin typeface="Arial"/>
                <a:ea typeface="Arial"/>
                <a:cs typeface="Arial"/>
              </a:defRPr>
            </a:pPr>
            <a:r>
              <a:rPr sz="1125" b="1">
                <a:solidFill>
                  <a:srgbClr val="5E6A70"/>
                </a:solidFill>
                <a:latin typeface="Arial"/>
                <a:ea typeface="Arial"/>
                <a:cs typeface="Arial"/>
              </a:rPr>
              <a:t>12</a:t>
            </a:r>
          </a:p>
        </p:txBody>
      </p:sp>
      <p:sp>
        <p:nvSpPr>
          <p:cNvPr id="5" name="Obdélník 4">
            <a:extLst xmlns:a="http://schemas.openxmlformats.org/drawingml/2006/main">
              <a:ext uri="{FF2B5EF4-FFF2-40B4-BE49-F238E27FC236}">
                <a16:creationId xmlns:a16="http://schemas.microsoft.com/office/drawing/2014/main" id="{28722527-3630-405A-9802-3E943E0ADDC7}"/>
              </a:ext>
            </a:extLst>
          </p:cNvPr>
          <p:cNvSpPr>
            <a:spLocks xmlns:a="http://schemas.openxmlformats.org/drawingml/2006/main" noGrp="1"/>
          </p:cNvSpPr>
          <p:nvPr/>
        </p:nvSpPr>
        <p:spPr>
          <a:xfrm xmlns:a="http://schemas.openxmlformats.org/drawingml/2006/main">
            <a:off x="647700" y="6486525"/>
            <a:ext cx="4762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125" b="0">
                <a:solidFill>
                  <a:srgbClr val="5E6A70"/>
                </a:solidFill>
                <a:latin typeface="Arial"/>
                <a:ea typeface="Arial"/>
                <a:cs typeface="Arial"/>
              </a:defRPr>
            </a:pPr>
            <a:r>
              <a:rPr sz="1125" b="0">
                <a:solidFill>
                  <a:srgbClr val="5E6A70"/>
                </a:solidFill>
                <a:latin typeface="Arial"/>
                <a:ea typeface="Arial"/>
                <a:cs typeface="Arial"/>
              </a:rPr>
              <a:t>Variantní řešení odkanalizování · veřejné projednání</a:t>
            </a:r>
          </a:p>
        </p:txBody>
      </p:sp>
      <p:sp>
        <p:nvSpPr>
          <p:cNvPr id="6" name="Obdélník 5">
            <a:extLst xmlns:a="http://schemas.openxmlformats.org/drawingml/2006/main">
              <a:ext uri="{FF2B5EF4-FFF2-40B4-BE49-F238E27FC236}">
                <a16:creationId xmlns:a16="http://schemas.microsoft.com/office/drawing/2014/main" id="{D5A19563-70BB-45D8-A40F-3F749596362F}"/>
              </a:ext>
            </a:extLst>
          </p:cNvPr>
          <p:cNvSpPr>
            <a:spLocks xmlns:a="http://schemas.openxmlformats.org/drawingml/2006/main" noGrp="1"/>
          </p:cNvSpPr>
          <p:nvPr/>
        </p:nvSpPr>
        <p:spPr>
          <a:xfrm xmlns:a="http://schemas.openxmlformats.org/drawingml/2006/main">
            <a:off x="819150" y="2076450"/>
            <a:ext cx="18097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3375" b="1">
                <a:solidFill>
                  <a:srgbClr val="172229"/>
                </a:solidFill>
                <a:latin typeface="Arial"/>
                <a:ea typeface="Arial"/>
                <a:cs typeface="Arial"/>
              </a:defRPr>
            </a:pPr>
            <a:r>
              <a:rPr sz="3375" b="1">
                <a:solidFill>
                  <a:srgbClr val="172229"/>
                </a:solidFill>
                <a:latin typeface="Arial"/>
                <a:ea typeface="Arial"/>
                <a:cs typeface="Arial"/>
              </a:rPr>
              <a:t>63</a:t>
            </a:r>
          </a:p>
        </p:txBody>
      </p:sp>
      <p:sp>
        <p:nvSpPr>
          <p:cNvPr id="7" name="Obdélník 6">
            <a:extLst xmlns:a="http://schemas.openxmlformats.org/drawingml/2006/main">
              <a:ext uri="{FF2B5EF4-FFF2-40B4-BE49-F238E27FC236}">
                <a16:creationId xmlns:a16="http://schemas.microsoft.com/office/drawing/2014/main" id="{58E61193-DF8F-48A7-8590-19A44CADA912}"/>
              </a:ext>
            </a:extLst>
          </p:cNvPr>
          <p:cNvSpPr>
            <a:spLocks xmlns:a="http://schemas.openxmlformats.org/drawingml/2006/main" noGrp="1"/>
          </p:cNvSpPr>
          <p:nvPr/>
        </p:nvSpPr>
        <p:spPr>
          <a:xfrm xmlns:a="http://schemas.openxmlformats.org/drawingml/2006/main">
            <a:off x="819150" y="2667000"/>
            <a:ext cx="18097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575" b="1">
                <a:solidFill>
                  <a:srgbClr val="172229"/>
                </a:solidFill>
                <a:latin typeface="Arial"/>
                <a:ea typeface="Arial"/>
                <a:cs typeface="Arial"/>
              </a:defRPr>
            </a:pPr>
            <a:r>
              <a:rPr sz="1575" b="1">
                <a:solidFill>
                  <a:srgbClr val="172229"/>
                </a:solidFill>
                <a:latin typeface="Arial"/>
                <a:ea typeface="Arial"/>
                <a:cs typeface="Arial"/>
              </a:rPr>
              <a:t>obyvatel</a:t>
            </a:r>
            <a:r>
              <a:rPr sz="1575" b="1">
                <a:solidFill>
                  <a:srgbClr val="172229"/>
                </a:solidFill>
                <a:latin typeface="Arial"/>
                <a:ea typeface="Arial"/>
                <a:cs typeface="Arial"/>
              </a:rPr>
              <a:t> </a:t>
            </a:r>
            <a:r>
              <a:rPr sz="1575" b="1">
                <a:solidFill>
                  <a:srgbClr val="172229"/>
                </a:solidFill>
                <a:latin typeface="Arial"/>
                <a:ea typeface="Arial"/>
                <a:cs typeface="Arial"/>
              </a:rPr>
              <a:t>ve</a:t>
            </a:r>
            <a:r>
              <a:rPr sz="1575" b="1">
                <a:solidFill>
                  <a:srgbClr val="172229"/>
                </a:solidFill>
                <a:latin typeface="Arial"/>
                <a:ea typeface="Arial"/>
                <a:cs typeface="Arial"/>
              </a:rPr>
              <a:t> </a:t>
            </a:r>
            <a:r>
              <a:rPr sz="1575" b="1">
                <a:solidFill>
                  <a:srgbClr val="172229"/>
                </a:solidFill>
                <a:latin typeface="Arial"/>
                <a:ea typeface="Arial"/>
                <a:cs typeface="Arial"/>
              </a:rPr>
              <a:t>studii</a:t>
            </a:r>
            <a:endParaRPr sz="1575" b="1">
              <a:solidFill>
                <a:srgbClr val="172229"/>
              </a:solidFill>
              <a:latin typeface="Arial"/>
              <a:ea typeface="Arial"/>
              <a:cs typeface="Arial"/>
            </a:endParaRPr>
          </a:p>
        </p:txBody>
      </p:sp>
      <p:sp>
        <p:nvSpPr>
          <p:cNvPr id="8" name="Obdélník 7">
            <a:extLst xmlns:a="http://schemas.openxmlformats.org/drawingml/2006/main">
              <a:ext uri="{FF2B5EF4-FFF2-40B4-BE49-F238E27FC236}">
                <a16:creationId xmlns:a16="http://schemas.microsoft.com/office/drawing/2014/main" id="{B7F6CA01-7F69-4715-ACF9-C46D51463797}"/>
              </a:ext>
            </a:extLst>
          </p:cNvPr>
          <p:cNvSpPr>
            <a:spLocks xmlns:a="http://schemas.openxmlformats.org/drawingml/2006/main" noGrp="1"/>
          </p:cNvSpPr>
          <p:nvPr/>
        </p:nvSpPr>
        <p:spPr>
          <a:xfrm xmlns:a="http://schemas.openxmlformats.org/drawingml/2006/main">
            <a:off x="819150" y="3143250"/>
            <a:ext cx="18097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350" b="0">
                <a:solidFill>
                  <a:srgbClr val="5E6A70"/>
                </a:solidFill>
                <a:latin typeface="Arial"/>
                <a:ea typeface="Arial"/>
                <a:cs typeface="Arial"/>
              </a:defRPr>
            </a:pPr>
            <a:r>
              <a:rPr sz="1350" b="0">
                <a:solidFill>
                  <a:srgbClr val="5E6A70"/>
                </a:solidFill>
                <a:latin typeface="Arial"/>
                <a:ea typeface="Arial"/>
                <a:cs typeface="Arial"/>
              </a:rPr>
              <a:t>kapacita ČOV 100 EO</a:t>
            </a:r>
          </a:p>
        </p:txBody>
      </p:sp>
      <p:sp>
        <p:nvSpPr>
          <p:cNvPr id="9" name="Obdélník 8">
            <a:extLst xmlns:a="http://schemas.openxmlformats.org/drawingml/2006/main">
              <a:ext uri="{FF2B5EF4-FFF2-40B4-BE49-F238E27FC236}">
                <a16:creationId xmlns:a16="http://schemas.microsoft.com/office/drawing/2014/main" id="{2977AB86-42F3-43EA-AA75-55B194888C0B}"/>
              </a:ext>
            </a:extLst>
          </p:cNvPr>
          <p:cNvSpPr>
            <a:spLocks xmlns:a="http://schemas.openxmlformats.org/drawingml/2006/main" noGrp="1"/>
          </p:cNvSpPr>
          <p:nvPr/>
        </p:nvSpPr>
        <p:spPr>
          <a:xfrm xmlns:a="http://schemas.openxmlformats.org/drawingml/2006/main">
            <a:off x="3162300" y="2076450"/>
            <a:ext cx="28575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3375" b="1">
                <a:solidFill>
                  <a:srgbClr val="2F6F8F"/>
                </a:solidFill>
                <a:latin typeface="Arial"/>
                <a:ea typeface="Arial"/>
                <a:cs typeface="Arial"/>
              </a:defRPr>
            </a:pPr>
            <a:r>
              <a:rPr sz="3375" b="1">
                <a:solidFill>
                  <a:srgbClr val="2F6F8F"/>
                </a:solidFill>
                <a:latin typeface="Arial"/>
                <a:ea typeface="Arial"/>
                <a:cs typeface="Arial"/>
              </a:rPr>
              <a:t>39</a:t>
            </a:r>
          </a:p>
        </p:txBody>
      </p:sp>
      <p:sp>
        <p:nvSpPr>
          <p:cNvPr id="10" name="Obdélník 9">
            <a:extLst xmlns:a="http://schemas.openxmlformats.org/drawingml/2006/main">
              <a:ext uri="{FF2B5EF4-FFF2-40B4-BE49-F238E27FC236}">
                <a16:creationId xmlns:a16="http://schemas.microsoft.com/office/drawing/2014/main" id="{488A75EF-3781-4FDC-93C9-74A742D4419D}"/>
              </a:ext>
            </a:extLst>
          </p:cNvPr>
          <p:cNvSpPr>
            <a:spLocks xmlns:a="http://schemas.openxmlformats.org/drawingml/2006/main" noGrp="1"/>
          </p:cNvSpPr>
          <p:nvPr/>
        </p:nvSpPr>
        <p:spPr>
          <a:xfrm xmlns:a="http://schemas.openxmlformats.org/drawingml/2006/main">
            <a:off x="3162300" y="2667000"/>
            <a:ext cx="2857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575" b="1">
                <a:solidFill>
                  <a:srgbClr val="172229"/>
                </a:solidFill>
                <a:latin typeface="Arial"/>
                <a:ea typeface="Arial"/>
                <a:cs typeface="Arial"/>
              </a:defRPr>
            </a:pPr>
            <a:r>
              <a:rPr sz="1575" b="1">
                <a:solidFill>
                  <a:srgbClr val="172229"/>
                </a:solidFill>
                <a:latin typeface="Arial"/>
                <a:ea typeface="Arial"/>
                <a:cs typeface="Arial"/>
              </a:rPr>
              <a:t>domovních</a:t>
            </a:r>
            <a:r>
              <a:rPr sz="1575" b="1">
                <a:solidFill>
                  <a:srgbClr val="172229"/>
                </a:solidFill>
                <a:latin typeface="Arial"/>
                <a:ea typeface="Arial"/>
                <a:cs typeface="Arial"/>
              </a:rPr>
              <a:t> </a:t>
            </a:r>
            <a:r>
              <a:rPr sz="1575" b="1">
                <a:solidFill>
                  <a:srgbClr val="172229"/>
                </a:solidFill>
                <a:latin typeface="Arial"/>
                <a:ea typeface="Arial"/>
                <a:cs typeface="Arial"/>
              </a:rPr>
              <a:t>čerpacích</a:t>
            </a:r>
            <a:r>
              <a:rPr sz="1575" b="1">
                <a:solidFill>
                  <a:srgbClr val="172229"/>
                </a:solidFill>
                <a:latin typeface="Arial"/>
                <a:ea typeface="Arial"/>
                <a:cs typeface="Arial"/>
              </a:rPr>
              <a:t> </a:t>
            </a:r>
            <a:r>
              <a:rPr sz="1575" b="1">
                <a:solidFill>
                  <a:srgbClr val="172229"/>
                </a:solidFill>
                <a:latin typeface="Arial"/>
                <a:ea typeface="Arial"/>
                <a:cs typeface="Arial"/>
              </a:rPr>
              <a:t>stanic</a:t>
            </a:r>
            <a:endParaRPr sz="1575" b="1">
              <a:solidFill>
                <a:srgbClr val="172229"/>
              </a:solidFill>
              <a:latin typeface="Arial"/>
              <a:ea typeface="Arial"/>
              <a:cs typeface="Arial"/>
            </a:endParaRPr>
          </a:p>
        </p:txBody>
      </p:sp>
      <p:sp>
        <p:nvSpPr>
          <p:cNvPr id="11" name="Obdélník 10">
            <a:extLst xmlns:a="http://schemas.openxmlformats.org/drawingml/2006/main">
              <a:ext uri="{FF2B5EF4-FFF2-40B4-BE49-F238E27FC236}">
                <a16:creationId xmlns:a16="http://schemas.microsoft.com/office/drawing/2014/main" id="{6BA44662-D21A-42E9-A6FE-E7AF33B5C11C}"/>
              </a:ext>
            </a:extLst>
          </p:cNvPr>
          <p:cNvSpPr>
            <a:spLocks xmlns:a="http://schemas.openxmlformats.org/drawingml/2006/main" noGrp="1"/>
          </p:cNvSpPr>
          <p:nvPr/>
        </p:nvSpPr>
        <p:spPr>
          <a:xfrm xmlns:a="http://schemas.openxmlformats.org/drawingml/2006/main">
            <a:off x="3162300" y="3143250"/>
            <a:ext cx="28575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350" b="0">
                <a:solidFill>
                  <a:srgbClr val="5E6A70"/>
                </a:solidFill>
                <a:latin typeface="Arial"/>
                <a:ea typeface="Arial"/>
                <a:cs typeface="Arial"/>
              </a:defRPr>
            </a:pPr>
            <a:r>
              <a:rPr sz="1350">
                <a:solidFill>
                  <a:srgbClr val="5E6A70"/>
                </a:solidFill>
                <a:latin typeface="Arial"/>
                <a:ea typeface="Arial"/>
                <a:cs typeface="Arial"/>
              </a:rPr>
              <a:t>převážně tlakové řešení</a:t>
            </a:r>
            <a:endParaRPr sz="1350" b="0">
              <a:solidFill>
                <a:srgbClr val="5E6A70"/>
              </a:solidFill>
              <a:latin typeface="Arial"/>
              <a:ea typeface="Arial"/>
              <a:cs typeface="Arial"/>
            </a:endParaRPr>
          </a:p>
        </p:txBody>
      </p:sp>
      <p:sp>
        <p:nvSpPr>
          <p:cNvPr id="12" name="Obdélník 11">
            <a:extLst xmlns:a="http://schemas.openxmlformats.org/drawingml/2006/main">
              <a:ext uri="{FF2B5EF4-FFF2-40B4-BE49-F238E27FC236}">
                <a16:creationId xmlns:a16="http://schemas.microsoft.com/office/drawing/2014/main" id="{04967AC9-5CCD-468D-9F6E-B9EAB17A2B11}"/>
              </a:ext>
            </a:extLst>
          </p:cNvPr>
          <p:cNvSpPr>
            <a:spLocks xmlns:a="http://schemas.openxmlformats.org/drawingml/2006/main" noGrp="1"/>
          </p:cNvSpPr>
          <p:nvPr/>
        </p:nvSpPr>
        <p:spPr>
          <a:xfrm xmlns:a="http://schemas.openxmlformats.org/drawingml/2006/main">
            <a:off x="6553200" y="2076450"/>
            <a:ext cx="21907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3375" b="1">
                <a:solidFill>
                  <a:srgbClr val="4F7D61"/>
                </a:solidFill>
                <a:latin typeface="Arial"/>
                <a:ea typeface="Arial"/>
                <a:cs typeface="Arial"/>
              </a:defRPr>
            </a:pPr>
            <a:r>
              <a:rPr sz="3375" b="1">
                <a:solidFill>
                  <a:srgbClr val="4F7D61"/>
                </a:solidFill>
                <a:latin typeface="Arial"/>
                <a:ea typeface="Arial"/>
                <a:cs typeface="Arial"/>
              </a:rPr>
              <a:t>53</a:t>
            </a:r>
          </a:p>
        </p:txBody>
      </p:sp>
      <p:sp>
        <p:nvSpPr>
          <p:cNvPr id="13" name="Obdélník 12">
            <a:extLst xmlns:a="http://schemas.openxmlformats.org/drawingml/2006/main">
              <a:ext uri="{FF2B5EF4-FFF2-40B4-BE49-F238E27FC236}">
                <a16:creationId xmlns:a16="http://schemas.microsoft.com/office/drawing/2014/main" id="{1ABE9908-D2F2-442E-9780-B5BFE5053140}"/>
              </a:ext>
            </a:extLst>
          </p:cNvPr>
          <p:cNvSpPr>
            <a:spLocks xmlns:a="http://schemas.openxmlformats.org/drawingml/2006/main" noGrp="1"/>
          </p:cNvSpPr>
          <p:nvPr/>
        </p:nvSpPr>
        <p:spPr>
          <a:xfrm xmlns:a="http://schemas.openxmlformats.org/drawingml/2006/main">
            <a:off x="6553200" y="2667000"/>
            <a:ext cx="21907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575" b="1">
                <a:solidFill>
                  <a:srgbClr val="172229"/>
                </a:solidFill>
                <a:latin typeface="Arial"/>
                <a:ea typeface="Arial"/>
                <a:cs typeface="Arial"/>
              </a:defRPr>
            </a:pPr>
            <a:r>
              <a:rPr sz="1575" b="1">
                <a:solidFill>
                  <a:srgbClr val="172229"/>
                </a:solidFill>
                <a:latin typeface="Arial"/>
                <a:ea typeface="Arial"/>
                <a:cs typeface="Arial"/>
              </a:rPr>
              <a:t>DČOV</a:t>
            </a:r>
          </a:p>
        </p:txBody>
      </p:sp>
      <p:sp>
        <p:nvSpPr>
          <p:cNvPr id="14" name="Obdélník 13">
            <a:extLst xmlns:a="http://schemas.openxmlformats.org/drawingml/2006/main">
              <a:ext uri="{FF2B5EF4-FFF2-40B4-BE49-F238E27FC236}">
                <a16:creationId xmlns:a16="http://schemas.microsoft.com/office/drawing/2014/main" id="{0AF16946-2F74-49B9-8B0E-DAF1393B1C39}"/>
              </a:ext>
            </a:extLst>
          </p:cNvPr>
          <p:cNvSpPr>
            <a:spLocks xmlns:a="http://schemas.openxmlformats.org/drawingml/2006/main" noGrp="1"/>
          </p:cNvSpPr>
          <p:nvPr/>
        </p:nvSpPr>
        <p:spPr>
          <a:xfrm xmlns:a="http://schemas.openxmlformats.org/drawingml/2006/main">
            <a:off x="6553200" y="3143250"/>
            <a:ext cx="21907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350" b="0">
                <a:solidFill>
                  <a:srgbClr val="5E6A70"/>
                </a:solidFill>
                <a:latin typeface="Arial"/>
                <a:ea typeface="Arial"/>
                <a:cs typeface="Arial"/>
              </a:defRPr>
            </a:pPr>
            <a:r>
              <a:rPr sz="1350" b="0">
                <a:solidFill>
                  <a:srgbClr val="5E6A70"/>
                </a:solidFill>
                <a:latin typeface="Arial"/>
                <a:ea typeface="Arial"/>
                <a:cs typeface="Arial"/>
              </a:rPr>
              <a:t>v decentrální variantě</a:t>
            </a:r>
          </a:p>
        </p:txBody>
      </p:sp>
      <p:sp>
        <p:nvSpPr>
          <p:cNvPr id="15" name="Přímá spojnice 14">
            <a:extLst xmlns:a="http://schemas.openxmlformats.org/drawingml/2006/main">
              <a:ext uri="{FF2B5EF4-FFF2-40B4-BE49-F238E27FC236}">
                <a16:creationId xmlns:a16="http://schemas.microsoft.com/office/drawing/2014/main" id="{3C202D28-5F57-4397-8F45-34F79EF0ABB5}"/>
              </a:ext>
            </a:extLst>
          </p:cNvPr>
          <p:cNvSpPr>
            <a:spLocks xmlns:a="http://schemas.openxmlformats.org/drawingml/2006/main" noGrp="1"/>
          </p:cNvSpPr>
          <p:nvPr/>
        </p:nvSpPr>
        <p:spPr>
          <a:xfrm xmlns:a="http://schemas.openxmlformats.org/drawingml/2006/main">
            <a:off x="819150" y="3886200"/>
            <a:ext cx="10001250" cy="0"/>
          </a:xfrm>
          <a:prstGeom xmlns:a="http://schemas.openxmlformats.org/drawingml/2006/main" prst="line">
            <a:avLst/>
          </a:prstGeom>
          <a:noFill xmlns:a="http://schemas.openxmlformats.org/drawingml/2006/main"/>
          <a:ln xmlns:a="http://schemas.openxmlformats.org/drawingml/2006/main" w="9525">
            <a:solidFill>
              <a:srgbClr val="CDD4D5"/>
            </a:solidFill>
            <a:prstDash val="solid"/>
          </a:ln>
        </p:spPr>
        <p:txBody>
          <a:bodyPr xmlns:a="http://schemas.openxmlformats.org/drawingml/2006/main"/>
          <a:lstStyle xmlns:a="http://schemas.openxmlformats.org/drawingml/2006/main"/>
          <a:p xmlns:a="http://schemas.openxmlformats.org/drawingml/2006/main">
            <a:endParaRPr/>
          </a:p>
        </p:txBody>
      </p:sp>
      <p:sp>
        <p:nvSpPr>
          <p:cNvPr id="16" name="Obdélník 15">
            <a:extLst xmlns:a="http://schemas.openxmlformats.org/drawingml/2006/main">
              <a:ext uri="{FF2B5EF4-FFF2-40B4-BE49-F238E27FC236}">
                <a16:creationId xmlns:a16="http://schemas.microsoft.com/office/drawing/2014/main" id="{EB4B119A-4584-4C76-818E-DC84956C17AC}"/>
              </a:ext>
            </a:extLst>
          </p:cNvPr>
          <p:cNvSpPr>
            <a:spLocks xmlns:a="http://schemas.openxmlformats.org/drawingml/2006/main" noGrp="1"/>
          </p:cNvSpPr>
          <p:nvPr/>
        </p:nvSpPr>
        <p:spPr>
          <a:xfrm xmlns:a="http://schemas.openxmlformats.org/drawingml/2006/main">
            <a:off x="758190" y="4107181"/>
            <a:ext cx="6273546" cy="198118"/>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5000"/>
              </a:lnSpc>
              <a:buNone/>
              <a:defRPr sz="1650" b="1">
                <a:solidFill>
                  <a:srgbClr val="5E6A70"/>
                </a:solidFill>
                <a:latin typeface="Arial"/>
                <a:ea typeface="Arial"/>
                <a:cs typeface="Arial"/>
              </a:defRPr>
            </a:pPr>
            <a:r>
              <a:rPr sz="1650" b="1">
                <a:solidFill>
                  <a:srgbClr val="5E6A70"/>
                </a:solidFill>
                <a:latin typeface="Arial"/>
                <a:ea typeface="Arial"/>
                <a:cs typeface="Arial"/>
              </a:rPr>
              <a:t>Porovnání celkových ročních nákladů (tis. Kč/rok)</a:t>
            </a:r>
            <a:endParaRPr sz="1650" b="1">
              <a:solidFill>
                <a:srgbClr val="5E6A70"/>
              </a:solidFill>
              <a:latin typeface="Arial"/>
              <a:ea typeface="Arial"/>
              <a:cs typeface="Arial"/>
            </a:endParaRPr>
          </a:p>
        </p:txBody>
      </p:sp>
      <p:sp>
        <p:nvSpPr>
          <p:cNvPr id="17" name="Obdélník 16">
            <a:extLst xmlns:a="http://schemas.openxmlformats.org/drawingml/2006/main">
              <a:ext uri="{FF2B5EF4-FFF2-40B4-BE49-F238E27FC236}">
                <a16:creationId xmlns:a16="http://schemas.microsoft.com/office/drawing/2014/main" id="{D5975850-E5A4-4624-AF23-6DE90EBB57FF}"/>
              </a:ext>
            </a:extLst>
          </p:cNvPr>
          <p:cNvSpPr>
            <a:spLocks xmlns:a="http://schemas.openxmlformats.org/drawingml/2006/main" noGrp="1"/>
          </p:cNvSpPr>
          <p:nvPr/>
        </p:nvSpPr>
        <p:spPr>
          <a:xfrm xmlns:a="http://schemas.openxmlformats.org/drawingml/2006/main">
            <a:off x="819150" y="4648200"/>
            <a:ext cx="1619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575" b="1">
                <a:solidFill>
                  <a:srgbClr val="2F6F8F"/>
                </a:solidFill>
                <a:latin typeface="Arial"/>
                <a:ea typeface="Arial"/>
                <a:cs typeface="Arial"/>
              </a:defRPr>
            </a:pPr>
            <a:r>
              <a:rPr sz="1575" b="1">
                <a:solidFill>
                  <a:srgbClr val="2F6F8F"/>
                </a:solidFill>
                <a:latin typeface="Arial"/>
                <a:ea typeface="Arial"/>
                <a:cs typeface="Arial"/>
              </a:rPr>
              <a:t>Centrální</a:t>
            </a:r>
          </a:p>
        </p:txBody>
      </p:sp>
      <p:sp>
        <p:nvSpPr>
          <p:cNvPr id="18" name="Obdélník: se zakulacenými rohy 17">
            <a:extLst xmlns:a="http://schemas.openxmlformats.org/drawingml/2006/main">
              <a:ext uri="{FF2B5EF4-FFF2-40B4-BE49-F238E27FC236}">
                <a16:creationId xmlns:a16="http://schemas.microsoft.com/office/drawing/2014/main" id="{87A0A8E2-D14F-4CE3-BD3A-A5FFC511323F}"/>
              </a:ext>
            </a:extLst>
          </p:cNvPr>
          <p:cNvSpPr>
            <a:spLocks xmlns:a="http://schemas.openxmlformats.org/drawingml/2006/main" noGrp="1"/>
          </p:cNvSpPr>
          <p:nvPr/>
        </p:nvSpPr>
        <p:spPr>
          <a:xfrm xmlns:a="http://schemas.openxmlformats.org/drawingml/2006/main">
            <a:off x="2495550" y="4676775"/>
            <a:ext cx="4667250" cy="266700"/>
          </a:xfrm>
          <a:prstGeom xmlns:a="http://schemas.openxmlformats.org/drawingml/2006/main" prst="roundRect">
            <a:avLst>
              <a:gd name="adj" fmla="val 42857"/>
            </a:avLst>
          </a:prstGeom>
          <a:solidFill xmlns:a="http://schemas.openxmlformats.org/drawingml/2006/main">
            <a:srgbClr val="2F6F8F"/>
          </a:solidFill>
          <a:ln xmlns:a="http://schemas.openxmlformats.org/drawingml/2006/main" w="0">
            <a:solidFill>
              <a:srgbClr val="2F6F8F"/>
            </a:solidFill>
            <a:prstDash val="solid"/>
          </a:ln>
        </p:spPr>
        <p:txBody>
          <a:bodyPr xmlns:a="http://schemas.openxmlformats.org/drawingml/2006/main"/>
          <a:lstStyle xmlns:a="http://schemas.openxmlformats.org/drawingml/2006/main"/>
          <a:p xmlns:a="http://schemas.openxmlformats.org/drawingml/2006/main">
            <a:endParaRPr/>
          </a:p>
        </p:txBody>
      </p:sp>
      <p:sp>
        <p:nvSpPr>
          <p:cNvPr id="19" name="Obdélník 18">
            <a:extLst xmlns:a="http://schemas.openxmlformats.org/drawingml/2006/main">
              <a:ext uri="{FF2B5EF4-FFF2-40B4-BE49-F238E27FC236}">
                <a16:creationId xmlns:a16="http://schemas.microsoft.com/office/drawing/2014/main" id="{1494D274-F1C5-4690-9198-814323A25874}"/>
              </a:ext>
            </a:extLst>
          </p:cNvPr>
          <p:cNvSpPr>
            <a:spLocks xmlns:a="http://schemas.openxmlformats.org/drawingml/2006/main" noGrp="1"/>
          </p:cNvSpPr>
          <p:nvPr/>
        </p:nvSpPr>
        <p:spPr>
          <a:xfrm xmlns:a="http://schemas.openxmlformats.org/drawingml/2006/main">
            <a:off x="7239000" y="4648200"/>
            <a:ext cx="1524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500" b="1">
                <a:solidFill>
                  <a:srgbClr val="172229"/>
                </a:solidFill>
                <a:latin typeface="Arial"/>
                <a:ea typeface="Arial"/>
                <a:cs typeface="Arial"/>
              </a:defRPr>
            </a:pPr>
            <a:r>
              <a:rPr sz="1500" b="1">
                <a:solidFill>
                  <a:srgbClr val="172229"/>
                </a:solidFill>
                <a:latin typeface="Arial"/>
                <a:ea typeface="Arial"/>
                <a:cs typeface="Arial"/>
              </a:rPr>
              <a:t>876 tis.</a:t>
            </a:r>
          </a:p>
        </p:txBody>
      </p:sp>
      <p:sp>
        <p:nvSpPr>
          <p:cNvPr id="20" name="Obdélník 19">
            <a:extLst xmlns:a="http://schemas.openxmlformats.org/drawingml/2006/main">
              <a:ext uri="{FF2B5EF4-FFF2-40B4-BE49-F238E27FC236}">
                <a16:creationId xmlns:a16="http://schemas.microsoft.com/office/drawing/2014/main" id="{1990B6DD-7FEF-44D9-9C7D-08A8B40007FE}"/>
              </a:ext>
            </a:extLst>
          </p:cNvPr>
          <p:cNvSpPr>
            <a:spLocks xmlns:a="http://schemas.openxmlformats.org/drawingml/2006/main" noGrp="1"/>
          </p:cNvSpPr>
          <p:nvPr/>
        </p:nvSpPr>
        <p:spPr>
          <a:xfrm xmlns:a="http://schemas.openxmlformats.org/drawingml/2006/main">
            <a:off x="819150" y="5200650"/>
            <a:ext cx="1619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575" b="1">
                <a:solidFill>
                  <a:srgbClr val="4F7D61"/>
                </a:solidFill>
                <a:latin typeface="Arial"/>
                <a:ea typeface="Arial"/>
                <a:cs typeface="Arial"/>
              </a:defRPr>
            </a:pPr>
            <a:r>
              <a:rPr sz="1575" b="1">
                <a:solidFill>
                  <a:srgbClr val="4F7D61"/>
                </a:solidFill>
                <a:latin typeface="Arial"/>
                <a:ea typeface="Arial"/>
                <a:cs typeface="Arial"/>
              </a:rPr>
              <a:t>DČOV</a:t>
            </a:r>
          </a:p>
        </p:txBody>
      </p:sp>
      <p:sp>
        <p:nvSpPr>
          <p:cNvPr id="21" name="Obdélník: se zakulacenými rohy 20">
            <a:extLst xmlns:a="http://schemas.openxmlformats.org/drawingml/2006/main">
              <a:ext uri="{FF2B5EF4-FFF2-40B4-BE49-F238E27FC236}">
                <a16:creationId xmlns:a16="http://schemas.microsoft.com/office/drawing/2014/main" id="{AB27D40D-E8E9-4186-98D8-D249ED9A5C13}"/>
              </a:ext>
            </a:extLst>
          </p:cNvPr>
          <p:cNvSpPr>
            <a:spLocks xmlns:a="http://schemas.openxmlformats.org/drawingml/2006/main" noGrp="1"/>
          </p:cNvSpPr>
          <p:nvPr/>
        </p:nvSpPr>
        <p:spPr>
          <a:xfrm xmlns:a="http://schemas.openxmlformats.org/drawingml/2006/main">
            <a:off x="2495550" y="5229225"/>
            <a:ext cx="3339209" cy="266700"/>
          </a:xfrm>
          <a:prstGeom xmlns:a="http://schemas.openxmlformats.org/drawingml/2006/main" prst="roundRect">
            <a:avLst>
              <a:gd name="adj" fmla="val 42857"/>
            </a:avLst>
          </a:prstGeom>
          <a:solidFill xmlns:a="http://schemas.openxmlformats.org/drawingml/2006/main">
            <a:srgbClr val="4F7D61"/>
          </a:solidFill>
          <a:ln xmlns:a="http://schemas.openxmlformats.org/drawingml/2006/main" w="0">
            <a:solidFill>
              <a:srgbClr val="4F7D61"/>
            </a:solidFill>
            <a:prstDash val="solid"/>
          </a:ln>
        </p:spPr>
        <p:txBody>
          <a:bodyPr xmlns:a="http://schemas.openxmlformats.org/drawingml/2006/main"/>
          <a:lstStyle xmlns:a="http://schemas.openxmlformats.org/drawingml/2006/main"/>
          <a:p xmlns:a="http://schemas.openxmlformats.org/drawingml/2006/main">
            <a:endParaRPr/>
          </a:p>
        </p:txBody>
      </p:sp>
      <p:sp>
        <p:nvSpPr>
          <p:cNvPr id="22" name="Obdélník 21">
            <a:extLst xmlns:a="http://schemas.openxmlformats.org/drawingml/2006/main">
              <a:ext uri="{FF2B5EF4-FFF2-40B4-BE49-F238E27FC236}">
                <a16:creationId xmlns:a16="http://schemas.microsoft.com/office/drawing/2014/main" id="{6C81493E-AD00-47FA-ADF9-464111182CDA}"/>
              </a:ext>
            </a:extLst>
          </p:cNvPr>
          <p:cNvSpPr>
            <a:spLocks xmlns:a="http://schemas.openxmlformats.org/drawingml/2006/main" noGrp="1"/>
          </p:cNvSpPr>
          <p:nvPr/>
        </p:nvSpPr>
        <p:spPr>
          <a:xfrm xmlns:a="http://schemas.openxmlformats.org/drawingml/2006/main">
            <a:off x="5910959" y="5200650"/>
            <a:ext cx="1524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500" b="1">
                <a:solidFill>
                  <a:srgbClr val="172229"/>
                </a:solidFill>
                <a:latin typeface="Arial"/>
                <a:ea typeface="Arial"/>
                <a:cs typeface="Arial"/>
              </a:defRPr>
            </a:pPr>
            <a:r>
              <a:rPr sz="1500" b="1">
                <a:solidFill>
                  <a:srgbClr val="172229"/>
                </a:solidFill>
                <a:latin typeface="Arial"/>
                <a:ea typeface="Arial"/>
                <a:cs typeface="Arial"/>
              </a:rPr>
              <a:t>627 tis.</a:t>
            </a:r>
          </a:p>
        </p:txBody>
      </p:sp>
      <p:sp>
        <p:nvSpPr>
          <p:cNvPr id="23" name="Obdélník: se zakulacenými rohy 22">
            <a:extLst xmlns:a="http://schemas.openxmlformats.org/drawingml/2006/main">
              <a:ext uri="{FF2B5EF4-FFF2-40B4-BE49-F238E27FC236}">
                <a16:creationId xmlns:a16="http://schemas.microsoft.com/office/drawing/2014/main" id="{4D3A2471-9E89-4058-97DD-A330E12ABD99}"/>
              </a:ext>
            </a:extLst>
          </p:cNvPr>
          <p:cNvSpPr>
            <a:spLocks xmlns:a="http://schemas.openxmlformats.org/drawingml/2006/main" noGrp="1"/>
          </p:cNvSpPr>
          <p:nvPr/>
        </p:nvSpPr>
        <p:spPr>
          <a:xfrm xmlns:a="http://schemas.openxmlformats.org/drawingml/2006/main">
            <a:off x="8801100" y="4305300"/>
            <a:ext cx="2476500" cy="1676400"/>
          </a:xfrm>
          <a:prstGeom xmlns:a="http://schemas.openxmlformats.org/drawingml/2006/main" prst="roundRect">
            <a:avLst>
              <a:gd name="adj" fmla="val 7955"/>
            </a:avLst>
          </a:prstGeom>
          <a:solidFill xmlns:a="http://schemas.openxmlformats.org/drawingml/2006/main">
            <a:srgbClr val="F4EACB"/>
          </a:solidFill>
          <a:ln xmlns:a="http://schemas.openxmlformats.org/drawingml/2006/main" w="9525">
            <a:solidFill>
              <a:srgbClr val="F4EACB"/>
            </a:solidFill>
            <a:prstDash val="solid"/>
          </a:ln>
        </p:spPr>
        <p:txBody>
          <a:bodyPr xmlns:a="http://schemas.openxmlformats.org/drawingml/2006/main"/>
          <a:lstStyle xmlns:a="http://schemas.openxmlformats.org/drawingml/2006/main"/>
          <a:p xmlns:a="http://schemas.openxmlformats.org/drawingml/2006/main">
            <a:endParaRPr/>
          </a:p>
        </p:txBody>
      </p:sp>
      <p:sp>
        <p:nvSpPr>
          <p:cNvPr id="24" name="Obdélník 23">
            <a:extLst xmlns:a="http://schemas.openxmlformats.org/drawingml/2006/main">
              <a:ext uri="{FF2B5EF4-FFF2-40B4-BE49-F238E27FC236}">
                <a16:creationId xmlns:a16="http://schemas.microsoft.com/office/drawing/2014/main" id="{041CB7B7-D087-441C-8D93-6FB052593B26}"/>
              </a:ext>
            </a:extLst>
          </p:cNvPr>
          <p:cNvSpPr>
            <a:spLocks xmlns:a="http://schemas.openxmlformats.org/drawingml/2006/main" noGrp="1"/>
          </p:cNvSpPr>
          <p:nvPr/>
        </p:nvSpPr>
        <p:spPr>
          <a:xfrm xmlns:a="http://schemas.openxmlformats.org/drawingml/2006/main">
            <a:off x="9048750" y="4591050"/>
            <a:ext cx="19812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ctr">
              <a:lnSpc>
                <a:spcPct val="105000"/>
              </a:lnSpc>
              <a:buNone/>
              <a:defRPr sz="1425" b="1">
                <a:solidFill>
                  <a:srgbClr val="735A18"/>
                </a:solidFill>
                <a:latin typeface="Arial"/>
                <a:ea typeface="Arial"/>
                <a:cs typeface="Arial"/>
              </a:defRPr>
            </a:pPr>
            <a:r>
              <a:rPr sz="1425" b="1">
                <a:solidFill>
                  <a:srgbClr val="735A18"/>
                </a:solidFill>
                <a:latin typeface="Arial"/>
                <a:ea typeface="Arial"/>
                <a:cs typeface="Arial"/>
              </a:rPr>
              <a:t>Investiční náklady</a:t>
            </a:r>
            <a:endParaRPr sz="1425" b="1">
              <a:solidFill>
                <a:srgbClr val="735A18"/>
              </a:solidFill>
              <a:latin typeface="Arial"/>
              <a:ea typeface="Arial"/>
              <a:cs typeface="Arial"/>
            </a:endParaRPr>
          </a:p>
        </p:txBody>
      </p:sp>
      <p:sp>
        <p:nvSpPr>
          <p:cNvPr id="25" name="Obdélník 24">
            <a:extLst xmlns:a="http://schemas.openxmlformats.org/drawingml/2006/main">
              <a:ext uri="{FF2B5EF4-FFF2-40B4-BE49-F238E27FC236}">
                <a16:creationId xmlns:a16="http://schemas.microsoft.com/office/drawing/2014/main" id="{2F39882A-403F-4AA6-9AA9-763A4B9C4E4A}"/>
              </a:ext>
            </a:extLst>
          </p:cNvPr>
          <p:cNvSpPr>
            <a:spLocks xmlns:a="http://schemas.openxmlformats.org/drawingml/2006/main" noGrp="1"/>
          </p:cNvSpPr>
          <p:nvPr/>
        </p:nvSpPr>
        <p:spPr>
          <a:xfrm xmlns:a="http://schemas.openxmlformats.org/drawingml/2006/main">
            <a:off x="9048750" y="4953000"/>
            <a:ext cx="19812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ctr">
              <a:lnSpc>
                <a:spcPct val="105000"/>
              </a:lnSpc>
              <a:buNone/>
              <a:defRPr sz="1575" b="1">
                <a:solidFill>
                  <a:srgbClr val="172229"/>
                </a:solidFill>
                <a:latin typeface="Arial"/>
                <a:ea typeface="Arial"/>
                <a:cs typeface="Arial"/>
              </a:defRPr>
            </a:pPr>
            <a:r>
              <a:rPr sz="1575" b="1">
                <a:solidFill>
                  <a:srgbClr val="172229"/>
                </a:solidFill>
                <a:latin typeface="Arial"/>
                <a:ea typeface="Arial"/>
                <a:cs typeface="Arial"/>
              </a:rPr>
              <a:t>A 21,0 / B 13,8 mil. Kč</a:t>
            </a:r>
            <a:endParaRPr sz="1575" b="1">
              <a:solidFill>
                <a:srgbClr val="172229"/>
              </a:solidFill>
              <a:latin typeface="Arial"/>
              <a:ea typeface="Arial"/>
              <a:cs typeface="Arial"/>
            </a:endParaRPr>
          </a:p>
        </p:txBody>
      </p:sp>
    </p:spTree>
    <p:extLst>
      <p:ext uri="{BB962C8B-B14F-4D97-AF65-F5344CB8AC3E}">
        <p14:creationId xmlns:p14="http://schemas.microsoft.com/office/powerpoint/2010/main" val="824810304"/>
      </p:ext>
    </p:extLst>
  </p:cSld>
</p:sld>
</file>

<file path=ppt/slides/slide13.xml><?xml version="1.0" encoding="utf-8"?>
<p:sld xmlns:p="http://schemas.openxmlformats.org/presentationml/2006/main">
  <p:cSld>
    <p:bg>
      <p:bgPr>
        <a:solidFill xmlns:a="http://schemas.openxmlformats.org/drawingml/2006/main">
          <a:srgbClr val="F7F6F1"/>
        </a:solidFill>
      </p:bgPr>
    </p:bg>
    <p:spTree>
      <p:nvGrpSpPr>
        <p:cNvPr id="1" name=""/>
        <p:cNvGrpSpPr/>
        <p:nvPr/>
      </p:nvGrpSpPr>
      <p:grpSpPr>
        <a:xfrm xmlns:a="http://schemas.openxmlformats.org/drawingml/2006/main"/>
      </p:grpSpPr>
      <p:sp>
        <p:nvSpPr>
          <p:cNvPr id="2" name="Obdélník 1">
            <a:extLst xmlns:a="http://schemas.openxmlformats.org/drawingml/2006/main">
              <a:ext uri="{FF2B5EF4-FFF2-40B4-BE49-F238E27FC236}">
                <a16:creationId xmlns:a16="http://schemas.microsoft.com/office/drawing/2014/main" id="{6CFB258D-9FD5-48DE-9219-5AE247437755}"/>
              </a:ext>
            </a:extLst>
          </p:cNvPr>
          <p:cNvSpPr>
            <a:spLocks xmlns:a="http://schemas.openxmlformats.org/drawingml/2006/main" noGrp="1"/>
          </p:cNvSpPr>
          <p:nvPr/>
        </p:nvSpPr>
        <p:spPr>
          <a:xfrm xmlns:a="http://schemas.openxmlformats.org/drawingml/2006/main">
            <a:off x="647700" y="838200"/>
            <a:ext cx="108966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l">
              <a:lnSpc>
                <a:spcPct val="105000"/>
              </a:lnSpc>
              <a:buNone/>
              <a:defRPr sz="3600" b="1">
                <a:solidFill>
                  <a:srgbClr val="172229"/>
                </a:solidFill>
                <a:latin typeface="Arial"/>
                <a:ea typeface="Arial"/>
                <a:cs typeface="Arial"/>
              </a:defRPr>
            </a:pPr>
            <a:r>
              <a:rPr sz="3600" b="1">
                <a:solidFill>
                  <a:srgbClr val="172229"/>
                </a:solidFill>
                <a:latin typeface="Arial"/>
                <a:ea typeface="Arial"/>
                <a:cs typeface="Arial"/>
              </a:rPr>
              <a:t>Dožice</a:t>
            </a:r>
            <a:endParaRPr sz="3600" b="1">
              <a:solidFill>
                <a:srgbClr val="172229"/>
              </a:solidFill>
              <a:latin typeface="Arial"/>
              <a:ea typeface="Arial"/>
              <a:cs typeface="Arial"/>
            </a:endParaRPr>
          </a:p>
        </p:txBody>
      </p:sp>
      <p:sp>
        <p:nvSpPr>
          <p:cNvPr id="4" name="Obdélník 3">
            <a:extLst xmlns:a="http://schemas.openxmlformats.org/drawingml/2006/main">
              <a:ext uri="{FF2B5EF4-FFF2-40B4-BE49-F238E27FC236}">
                <a16:creationId xmlns:a16="http://schemas.microsoft.com/office/drawing/2014/main" id="{A93B204B-4DBE-4347-9C4E-7A831D9304E9}"/>
              </a:ext>
            </a:extLst>
          </p:cNvPr>
          <p:cNvSpPr>
            <a:spLocks xmlns:a="http://schemas.openxmlformats.org/drawingml/2006/main" noGrp="1"/>
          </p:cNvSpPr>
          <p:nvPr/>
        </p:nvSpPr>
        <p:spPr>
          <a:xfrm xmlns:a="http://schemas.openxmlformats.org/drawingml/2006/main">
            <a:off x="11087100" y="6486525"/>
            <a:ext cx="4572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r">
              <a:lnSpc>
                <a:spcPct val="105000"/>
              </a:lnSpc>
              <a:buNone/>
              <a:defRPr sz="1125" b="1">
                <a:solidFill>
                  <a:srgbClr val="5E6A70"/>
                </a:solidFill>
                <a:latin typeface="Arial"/>
                <a:ea typeface="Arial"/>
                <a:cs typeface="Arial"/>
              </a:defRPr>
            </a:pPr>
            <a:r>
              <a:rPr sz="1125" b="1">
                <a:solidFill>
                  <a:srgbClr val="5E6A70"/>
                </a:solidFill>
                <a:latin typeface="Arial"/>
                <a:ea typeface="Arial"/>
                <a:cs typeface="Arial"/>
              </a:rPr>
              <a:t>13</a:t>
            </a:r>
          </a:p>
        </p:txBody>
      </p:sp>
      <p:sp>
        <p:nvSpPr>
          <p:cNvPr id="5" name="Obdélník 4">
            <a:extLst xmlns:a="http://schemas.openxmlformats.org/drawingml/2006/main">
              <a:ext uri="{FF2B5EF4-FFF2-40B4-BE49-F238E27FC236}">
                <a16:creationId xmlns:a16="http://schemas.microsoft.com/office/drawing/2014/main" id="{28722527-3630-405A-9802-3E943E0ADDC7}"/>
              </a:ext>
            </a:extLst>
          </p:cNvPr>
          <p:cNvSpPr>
            <a:spLocks xmlns:a="http://schemas.openxmlformats.org/drawingml/2006/main" noGrp="1"/>
          </p:cNvSpPr>
          <p:nvPr/>
        </p:nvSpPr>
        <p:spPr>
          <a:xfrm xmlns:a="http://schemas.openxmlformats.org/drawingml/2006/main">
            <a:off x="647700" y="6486525"/>
            <a:ext cx="4762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125" b="0">
                <a:solidFill>
                  <a:srgbClr val="5E6A70"/>
                </a:solidFill>
                <a:latin typeface="Arial"/>
                <a:ea typeface="Arial"/>
                <a:cs typeface="Arial"/>
              </a:defRPr>
            </a:pPr>
            <a:r>
              <a:rPr sz="1125" b="0">
                <a:solidFill>
                  <a:srgbClr val="5E6A70"/>
                </a:solidFill>
                <a:latin typeface="Arial"/>
                <a:ea typeface="Arial"/>
                <a:cs typeface="Arial"/>
              </a:rPr>
              <a:t>Variantní řešení odkanalizování · veřejné projednání</a:t>
            </a:r>
          </a:p>
        </p:txBody>
      </p:sp>
      <p:sp>
        <p:nvSpPr>
          <p:cNvPr id="6" name="Obdélník 5">
            <a:extLst xmlns:a="http://schemas.openxmlformats.org/drawingml/2006/main">
              <a:ext uri="{FF2B5EF4-FFF2-40B4-BE49-F238E27FC236}">
                <a16:creationId xmlns:a16="http://schemas.microsoft.com/office/drawing/2014/main" id="{D5A19563-70BB-45D8-A40F-3F749596362F}"/>
              </a:ext>
            </a:extLst>
          </p:cNvPr>
          <p:cNvSpPr>
            <a:spLocks xmlns:a="http://schemas.openxmlformats.org/drawingml/2006/main" noGrp="1"/>
          </p:cNvSpPr>
          <p:nvPr/>
        </p:nvSpPr>
        <p:spPr>
          <a:xfrm xmlns:a="http://schemas.openxmlformats.org/drawingml/2006/main">
            <a:off x="819150" y="2076450"/>
            <a:ext cx="18097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3375" b="1">
                <a:solidFill>
                  <a:srgbClr val="172229"/>
                </a:solidFill>
                <a:latin typeface="Arial"/>
                <a:ea typeface="Arial"/>
                <a:cs typeface="Arial"/>
              </a:defRPr>
            </a:pPr>
            <a:r>
              <a:rPr sz="3375" b="1">
                <a:solidFill>
                  <a:srgbClr val="172229"/>
                </a:solidFill>
                <a:latin typeface="Arial"/>
                <a:ea typeface="Arial"/>
                <a:cs typeface="Arial"/>
              </a:rPr>
              <a:t>111</a:t>
            </a:r>
          </a:p>
        </p:txBody>
      </p:sp>
      <p:sp>
        <p:nvSpPr>
          <p:cNvPr id="7" name="Obdélník 6">
            <a:extLst xmlns:a="http://schemas.openxmlformats.org/drawingml/2006/main">
              <a:ext uri="{FF2B5EF4-FFF2-40B4-BE49-F238E27FC236}">
                <a16:creationId xmlns:a16="http://schemas.microsoft.com/office/drawing/2014/main" id="{58E61193-DF8F-48A7-8590-19A44CADA912}"/>
              </a:ext>
            </a:extLst>
          </p:cNvPr>
          <p:cNvSpPr>
            <a:spLocks xmlns:a="http://schemas.openxmlformats.org/drawingml/2006/main" noGrp="1"/>
          </p:cNvSpPr>
          <p:nvPr/>
        </p:nvSpPr>
        <p:spPr>
          <a:xfrm xmlns:a="http://schemas.openxmlformats.org/drawingml/2006/main">
            <a:off x="819150" y="2667000"/>
            <a:ext cx="18097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575" b="1">
                <a:solidFill>
                  <a:srgbClr val="172229"/>
                </a:solidFill>
                <a:latin typeface="Arial"/>
                <a:ea typeface="Arial"/>
                <a:cs typeface="Arial"/>
              </a:defRPr>
            </a:pPr>
            <a:r>
              <a:rPr sz="1575" b="1">
                <a:solidFill>
                  <a:srgbClr val="172229"/>
                </a:solidFill>
                <a:latin typeface="Arial"/>
                <a:ea typeface="Arial"/>
                <a:cs typeface="Arial"/>
              </a:rPr>
              <a:t>obyvatel ve studii</a:t>
            </a:r>
          </a:p>
        </p:txBody>
      </p:sp>
      <p:sp>
        <p:nvSpPr>
          <p:cNvPr id="8" name="Obdélník 7">
            <a:extLst xmlns:a="http://schemas.openxmlformats.org/drawingml/2006/main">
              <a:ext uri="{FF2B5EF4-FFF2-40B4-BE49-F238E27FC236}">
                <a16:creationId xmlns:a16="http://schemas.microsoft.com/office/drawing/2014/main" id="{B7F6CA01-7F69-4715-ACF9-C46D51463797}"/>
              </a:ext>
            </a:extLst>
          </p:cNvPr>
          <p:cNvSpPr>
            <a:spLocks xmlns:a="http://schemas.openxmlformats.org/drawingml/2006/main" noGrp="1"/>
          </p:cNvSpPr>
          <p:nvPr/>
        </p:nvSpPr>
        <p:spPr>
          <a:xfrm xmlns:a="http://schemas.openxmlformats.org/drawingml/2006/main">
            <a:off x="819150" y="3143250"/>
            <a:ext cx="18097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350" b="0">
                <a:solidFill>
                  <a:srgbClr val="5E6A70"/>
                </a:solidFill>
                <a:latin typeface="Arial"/>
                <a:ea typeface="Arial"/>
                <a:cs typeface="Arial"/>
              </a:defRPr>
            </a:pPr>
            <a:r>
              <a:rPr sz="1350" b="0">
                <a:solidFill>
                  <a:srgbClr val="5E6A70"/>
                </a:solidFill>
                <a:latin typeface="Arial"/>
                <a:ea typeface="Arial"/>
                <a:cs typeface="Arial"/>
              </a:rPr>
              <a:t>kapacita ČOV 150 EO</a:t>
            </a:r>
          </a:p>
        </p:txBody>
      </p:sp>
      <p:sp>
        <p:nvSpPr>
          <p:cNvPr id="9" name="Obdélník 8">
            <a:extLst xmlns:a="http://schemas.openxmlformats.org/drawingml/2006/main">
              <a:ext uri="{FF2B5EF4-FFF2-40B4-BE49-F238E27FC236}">
                <a16:creationId xmlns:a16="http://schemas.microsoft.com/office/drawing/2014/main" id="{2977AB86-42F3-43EA-AA75-55B194888C0B}"/>
              </a:ext>
            </a:extLst>
          </p:cNvPr>
          <p:cNvSpPr>
            <a:spLocks xmlns:a="http://schemas.openxmlformats.org/drawingml/2006/main" noGrp="1"/>
          </p:cNvSpPr>
          <p:nvPr/>
        </p:nvSpPr>
        <p:spPr>
          <a:xfrm xmlns:a="http://schemas.openxmlformats.org/drawingml/2006/main">
            <a:off x="3162300" y="2076450"/>
            <a:ext cx="28575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3375" b="1">
                <a:solidFill>
                  <a:srgbClr val="2F6F8F"/>
                </a:solidFill>
                <a:latin typeface="Arial"/>
                <a:ea typeface="Arial"/>
                <a:cs typeface="Arial"/>
              </a:defRPr>
            </a:pPr>
            <a:r>
              <a:rPr sz="3375" b="1">
                <a:solidFill>
                  <a:srgbClr val="2F6F8F"/>
                </a:solidFill>
                <a:latin typeface="Arial"/>
                <a:ea typeface="Arial"/>
                <a:cs typeface="Arial"/>
              </a:rPr>
              <a:t>2,13 km</a:t>
            </a:r>
          </a:p>
        </p:txBody>
      </p:sp>
      <p:sp>
        <p:nvSpPr>
          <p:cNvPr id="10" name="Obdélník 9">
            <a:extLst xmlns:a="http://schemas.openxmlformats.org/drawingml/2006/main">
              <a:ext uri="{FF2B5EF4-FFF2-40B4-BE49-F238E27FC236}">
                <a16:creationId xmlns:a16="http://schemas.microsoft.com/office/drawing/2014/main" id="{488A75EF-3781-4FDC-93C9-74A742D4419D}"/>
              </a:ext>
            </a:extLst>
          </p:cNvPr>
          <p:cNvSpPr>
            <a:spLocks xmlns:a="http://schemas.openxmlformats.org/drawingml/2006/main" noGrp="1"/>
          </p:cNvSpPr>
          <p:nvPr/>
        </p:nvSpPr>
        <p:spPr>
          <a:xfrm xmlns:a="http://schemas.openxmlformats.org/drawingml/2006/main">
            <a:off x="3162300" y="2667000"/>
            <a:ext cx="2857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575" b="1">
                <a:solidFill>
                  <a:srgbClr val="172229"/>
                </a:solidFill>
                <a:latin typeface="Arial"/>
                <a:ea typeface="Arial"/>
                <a:cs typeface="Arial"/>
              </a:defRPr>
            </a:pPr>
            <a:r>
              <a:rPr sz="1575" b="1">
                <a:solidFill>
                  <a:srgbClr val="172229"/>
                </a:solidFill>
                <a:latin typeface="Arial"/>
                <a:ea typeface="Arial"/>
                <a:cs typeface="Arial"/>
              </a:rPr>
              <a:t>veřejné kanalizace</a:t>
            </a:r>
          </a:p>
        </p:txBody>
      </p:sp>
      <p:sp>
        <p:nvSpPr>
          <p:cNvPr id="11" name="Obdélník 10">
            <a:extLst xmlns:a="http://schemas.openxmlformats.org/drawingml/2006/main">
              <a:ext uri="{FF2B5EF4-FFF2-40B4-BE49-F238E27FC236}">
                <a16:creationId xmlns:a16="http://schemas.microsoft.com/office/drawing/2014/main" id="{6BA44662-D21A-42E9-A6FE-E7AF33B5C11C}"/>
              </a:ext>
            </a:extLst>
          </p:cNvPr>
          <p:cNvSpPr>
            <a:spLocks xmlns:a="http://schemas.openxmlformats.org/drawingml/2006/main" noGrp="1"/>
          </p:cNvSpPr>
          <p:nvPr/>
        </p:nvSpPr>
        <p:spPr>
          <a:xfrm xmlns:a="http://schemas.openxmlformats.org/drawingml/2006/main">
            <a:off x="3162300" y="3143250"/>
            <a:ext cx="28575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350" b="0">
                <a:solidFill>
                  <a:srgbClr val="5E6A70"/>
                </a:solidFill>
                <a:latin typeface="Arial"/>
                <a:ea typeface="Arial"/>
                <a:cs typeface="Arial"/>
              </a:defRPr>
            </a:pPr>
            <a:r>
              <a:rPr sz="1350" b="0">
                <a:solidFill>
                  <a:srgbClr val="5E6A70"/>
                </a:solidFill>
                <a:latin typeface="Arial"/>
                <a:ea typeface="Arial"/>
                <a:cs typeface="Arial"/>
              </a:rPr>
              <a:t>přibližně</a:t>
            </a:r>
            <a:r>
              <a:rPr sz="1350" b="0">
                <a:solidFill>
                  <a:srgbClr val="5E6A70"/>
                </a:solidFill>
                <a:latin typeface="Arial"/>
                <a:ea typeface="Arial"/>
                <a:cs typeface="Arial"/>
              </a:rPr>
              <a:t> 86 % v </a:t>
            </a:r>
            <a:r>
              <a:rPr sz="1350" b="0">
                <a:solidFill>
                  <a:srgbClr val="5E6A70"/>
                </a:solidFill>
                <a:latin typeface="Arial"/>
                <a:ea typeface="Arial"/>
                <a:cs typeface="Arial"/>
              </a:rPr>
              <a:t>asfaltu</a:t>
            </a:r>
            <a:endParaRPr sz="1350" b="0">
              <a:solidFill>
                <a:srgbClr val="5E6A70"/>
              </a:solidFill>
              <a:latin typeface="Arial"/>
              <a:ea typeface="Arial"/>
              <a:cs typeface="Arial"/>
            </a:endParaRPr>
          </a:p>
        </p:txBody>
      </p:sp>
      <p:sp>
        <p:nvSpPr>
          <p:cNvPr id="12" name="Obdélník 11">
            <a:extLst xmlns:a="http://schemas.openxmlformats.org/drawingml/2006/main">
              <a:ext uri="{FF2B5EF4-FFF2-40B4-BE49-F238E27FC236}">
                <a16:creationId xmlns:a16="http://schemas.microsoft.com/office/drawing/2014/main" id="{04967AC9-5CCD-468D-9F6E-B9EAB17A2B11}"/>
              </a:ext>
            </a:extLst>
          </p:cNvPr>
          <p:cNvSpPr>
            <a:spLocks xmlns:a="http://schemas.openxmlformats.org/drawingml/2006/main" noGrp="1"/>
          </p:cNvSpPr>
          <p:nvPr/>
        </p:nvSpPr>
        <p:spPr>
          <a:xfrm xmlns:a="http://schemas.openxmlformats.org/drawingml/2006/main">
            <a:off x="6553200" y="2076450"/>
            <a:ext cx="21907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3375" b="1">
                <a:solidFill>
                  <a:srgbClr val="4F7D61"/>
                </a:solidFill>
                <a:latin typeface="Arial"/>
                <a:ea typeface="Arial"/>
                <a:cs typeface="Arial"/>
              </a:defRPr>
            </a:pPr>
            <a:r>
              <a:rPr sz="3375" b="1">
                <a:solidFill>
                  <a:srgbClr val="4F7D61"/>
                </a:solidFill>
                <a:latin typeface="Arial"/>
                <a:ea typeface="Arial"/>
                <a:cs typeface="Arial"/>
              </a:rPr>
              <a:t>89</a:t>
            </a:r>
            <a:endParaRPr sz="3375" b="1">
              <a:solidFill>
                <a:srgbClr val="4F7D61"/>
              </a:solidFill>
              <a:latin typeface="Arial"/>
              <a:ea typeface="Arial"/>
              <a:cs typeface="Arial"/>
            </a:endParaRPr>
          </a:p>
        </p:txBody>
      </p:sp>
      <p:sp>
        <p:nvSpPr>
          <p:cNvPr id="13" name="Obdélník 12">
            <a:extLst xmlns:a="http://schemas.openxmlformats.org/drawingml/2006/main">
              <a:ext uri="{FF2B5EF4-FFF2-40B4-BE49-F238E27FC236}">
                <a16:creationId xmlns:a16="http://schemas.microsoft.com/office/drawing/2014/main" id="{1ABE9908-D2F2-442E-9780-B5BFE5053140}"/>
              </a:ext>
            </a:extLst>
          </p:cNvPr>
          <p:cNvSpPr>
            <a:spLocks xmlns:a="http://schemas.openxmlformats.org/drawingml/2006/main" noGrp="1"/>
          </p:cNvSpPr>
          <p:nvPr/>
        </p:nvSpPr>
        <p:spPr>
          <a:xfrm xmlns:a="http://schemas.openxmlformats.org/drawingml/2006/main">
            <a:off x="6553200" y="2667000"/>
            <a:ext cx="21907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575" b="1">
                <a:solidFill>
                  <a:srgbClr val="172229"/>
                </a:solidFill>
                <a:latin typeface="Arial"/>
                <a:ea typeface="Arial"/>
                <a:cs typeface="Arial"/>
              </a:defRPr>
            </a:pPr>
            <a:r>
              <a:rPr sz="1575" b="1">
                <a:solidFill>
                  <a:srgbClr val="172229"/>
                </a:solidFill>
                <a:latin typeface="Arial"/>
                <a:ea typeface="Arial"/>
                <a:cs typeface="Arial"/>
              </a:rPr>
              <a:t>DČOV</a:t>
            </a:r>
            <a:endParaRPr sz="1575" b="1">
              <a:solidFill>
                <a:srgbClr val="172229"/>
              </a:solidFill>
              <a:latin typeface="Arial"/>
              <a:ea typeface="Arial"/>
              <a:cs typeface="Arial"/>
            </a:endParaRPr>
          </a:p>
        </p:txBody>
      </p:sp>
      <p:sp>
        <p:nvSpPr>
          <p:cNvPr id="15" name="Přímá spojnice 14">
            <a:extLst xmlns:a="http://schemas.openxmlformats.org/drawingml/2006/main">
              <a:ext uri="{FF2B5EF4-FFF2-40B4-BE49-F238E27FC236}">
                <a16:creationId xmlns:a16="http://schemas.microsoft.com/office/drawing/2014/main" id="{3C202D28-5F57-4397-8F45-34F79EF0ABB5}"/>
              </a:ext>
            </a:extLst>
          </p:cNvPr>
          <p:cNvSpPr>
            <a:spLocks xmlns:a="http://schemas.openxmlformats.org/drawingml/2006/main" noGrp="1"/>
          </p:cNvSpPr>
          <p:nvPr/>
        </p:nvSpPr>
        <p:spPr>
          <a:xfrm xmlns:a="http://schemas.openxmlformats.org/drawingml/2006/main">
            <a:off x="819150" y="3886200"/>
            <a:ext cx="10001250" cy="0"/>
          </a:xfrm>
          <a:prstGeom xmlns:a="http://schemas.openxmlformats.org/drawingml/2006/main" prst="line">
            <a:avLst/>
          </a:prstGeom>
          <a:noFill xmlns:a="http://schemas.openxmlformats.org/drawingml/2006/main"/>
          <a:ln xmlns:a="http://schemas.openxmlformats.org/drawingml/2006/main" w="9525">
            <a:solidFill>
              <a:srgbClr val="CDD4D5"/>
            </a:solidFill>
            <a:prstDash val="solid"/>
          </a:ln>
        </p:spPr>
        <p:txBody>
          <a:bodyPr xmlns:a="http://schemas.openxmlformats.org/drawingml/2006/main"/>
          <a:lstStyle xmlns:a="http://schemas.openxmlformats.org/drawingml/2006/main"/>
          <a:p xmlns:a="http://schemas.openxmlformats.org/drawingml/2006/main">
            <a:endParaRPr/>
          </a:p>
        </p:txBody>
      </p:sp>
      <p:sp>
        <p:nvSpPr>
          <p:cNvPr id="16" name="Obdélník 15">
            <a:extLst xmlns:a="http://schemas.openxmlformats.org/drawingml/2006/main">
              <a:ext uri="{FF2B5EF4-FFF2-40B4-BE49-F238E27FC236}">
                <a16:creationId xmlns:a16="http://schemas.microsoft.com/office/drawing/2014/main" id="{EB4B119A-4584-4C76-818E-DC84956C17AC}"/>
              </a:ext>
            </a:extLst>
          </p:cNvPr>
          <p:cNvSpPr>
            <a:spLocks xmlns:a="http://schemas.openxmlformats.org/drawingml/2006/main" noGrp="1"/>
          </p:cNvSpPr>
          <p:nvPr/>
        </p:nvSpPr>
        <p:spPr>
          <a:xfrm xmlns:a="http://schemas.openxmlformats.org/drawingml/2006/main">
            <a:off x="758190" y="4107181"/>
            <a:ext cx="6480810" cy="255264"/>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650" b="1">
                <a:solidFill>
                  <a:srgbClr val="5E6A70"/>
                </a:solidFill>
                <a:latin typeface="Arial"/>
                <a:ea typeface="Arial"/>
                <a:cs typeface="Arial"/>
              </a:defRPr>
            </a:pPr>
            <a:r>
              <a:rPr sz="1650" b="1">
                <a:solidFill>
                  <a:srgbClr val="5E6A70"/>
                </a:solidFill>
                <a:latin typeface="Arial"/>
                <a:ea typeface="Arial"/>
                <a:cs typeface="Arial"/>
              </a:rPr>
              <a:t>Porovnání celkových ročních nákladů (tis. Kč/rok)</a:t>
            </a:r>
          </a:p>
        </p:txBody>
      </p:sp>
      <p:sp>
        <p:nvSpPr>
          <p:cNvPr id="17" name="Obdélník 16">
            <a:extLst xmlns:a="http://schemas.openxmlformats.org/drawingml/2006/main">
              <a:ext uri="{FF2B5EF4-FFF2-40B4-BE49-F238E27FC236}">
                <a16:creationId xmlns:a16="http://schemas.microsoft.com/office/drawing/2014/main" id="{D5975850-E5A4-4624-AF23-6DE90EBB57FF}"/>
              </a:ext>
            </a:extLst>
          </p:cNvPr>
          <p:cNvSpPr>
            <a:spLocks xmlns:a="http://schemas.openxmlformats.org/drawingml/2006/main" noGrp="1"/>
          </p:cNvSpPr>
          <p:nvPr/>
        </p:nvSpPr>
        <p:spPr>
          <a:xfrm xmlns:a="http://schemas.openxmlformats.org/drawingml/2006/main">
            <a:off x="819150" y="4648200"/>
            <a:ext cx="1619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575" b="1">
                <a:solidFill>
                  <a:srgbClr val="2F6F8F"/>
                </a:solidFill>
                <a:latin typeface="Arial"/>
                <a:ea typeface="Arial"/>
                <a:cs typeface="Arial"/>
              </a:defRPr>
            </a:pPr>
            <a:r>
              <a:rPr sz="1575" b="1">
                <a:solidFill>
                  <a:srgbClr val="2F6F8F"/>
                </a:solidFill>
                <a:latin typeface="Arial"/>
                <a:ea typeface="Arial"/>
                <a:cs typeface="Arial"/>
              </a:rPr>
              <a:t>Centrální</a:t>
            </a:r>
          </a:p>
        </p:txBody>
      </p:sp>
      <p:sp>
        <p:nvSpPr>
          <p:cNvPr id="18" name="Obdélník: se zakulacenými rohy 17">
            <a:extLst xmlns:a="http://schemas.openxmlformats.org/drawingml/2006/main">
              <a:ext uri="{FF2B5EF4-FFF2-40B4-BE49-F238E27FC236}">
                <a16:creationId xmlns:a16="http://schemas.microsoft.com/office/drawing/2014/main" id="{87A0A8E2-D14F-4CE3-BD3A-A5FFC511323F}"/>
              </a:ext>
            </a:extLst>
          </p:cNvPr>
          <p:cNvSpPr>
            <a:spLocks xmlns:a="http://schemas.openxmlformats.org/drawingml/2006/main" noGrp="1"/>
          </p:cNvSpPr>
          <p:nvPr/>
        </p:nvSpPr>
        <p:spPr>
          <a:xfrm xmlns:a="http://schemas.openxmlformats.org/drawingml/2006/main">
            <a:off x="2495550" y="4676775"/>
            <a:ext cx="4667250" cy="266700"/>
          </a:xfrm>
          <a:prstGeom xmlns:a="http://schemas.openxmlformats.org/drawingml/2006/main" prst="roundRect">
            <a:avLst>
              <a:gd name="adj" fmla="val 42857"/>
            </a:avLst>
          </a:prstGeom>
          <a:solidFill xmlns:a="http://schemas.openxmlformats.org/drawingml/2006/main">
            <a:srgbClr val="2F6F8F"/>
          </a:solidFill>
          <a:ln xmlns:a="http://schemas.openxmlformats.org/drawingml/2006/main" w="0">
            <a:solidFill>
              <a:srgbClr val="2F6F8F"/>
            </a:solidFill>
            <a:prstDash val="solid"/>
          </a:ln>
        </p:spPr>
        <p:txBody>
          <a:bodyPr xmlns:a="http://schemas.openxmlformats.org/drawingml/2006/main"/>
          <a:lstStyle xmlns:a="http://schemas.openxmlformats.org/drawingml/2006/main"/>
          <a:p xmlns:a="http://schemas.openxmlformats.org/drawingml/2006/main">
            <a:endParaRPr/>
          </a:p>
        </p:txBody>
      </p:sp>
      <p:sp>
        <p:nvSpPr>
          <p:cNvPr id="19" name="Obdélník 18">
            <a:extLst xmlns:a="http://schemas.openxmlformats.org/drawingml/2006/main">
              <a:ext uri="{FF2B5EF4-FFF2-40B4-BE49-F238E27FC236}">
                <a16:creationId xmlns:a16="http://schemas.microsoft.com/office/drawing/2014/main" id="{1494D274-F1C5-4690-9198-814323A25874}"/>
              </a:ext>
            </a:extLst>
          </p:cNvPr>
          <p:cNvSpPr>
            <a:spLocks xmlns:a="http://schemas.openxmlformats.org/drawingml/2006/main" noGrp="1"/>
          </p:cNvSpPr>
          <p:nvPr/>
        </p:nvSpPr>
        <p:spPr>
          <a:xfrm xmlns:a="http://schemas.openxmlformats.org/drawingml/2006/main">
            <a:off x="7239000" y="4648200"/>
            <a:ext cx="1524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500" b="1">
                <a:solidFill>
                  <a:srgbClr val="172229"/>
                </a:solidFill>
                <a:latin typeface="Arial"/>
                <a:ea typeface="Arial"/>
                <a:cs typeface="Arial"/>
              </a:defRPr>
            </a:pPr>
            <a:r>
              <a:rPr sz="1500" b="1">
                <a:solidFill>
                  <a:srgbClr val="172229"/>
                </a:solidFill>
                <a:latin typeface="Arial"/>
                <a:ea typeface="Arial"/>
                <a:cs typeface="Arial"/>
              </a:rPr>
              <a:t>1 234 tis.</a:t>
            </a:r>
          </a:p>
        </p:txBody>
      </p:sp>
      <p:sp>
        <p:nvSpPr>
          <p:cNvPr id="20" name="Obdélník 19">
            <a:extLst xmlns:a="http://schemas.openxmlformats.org/drawingml/2006/main">
              <a:ext uri="{FF2B5EF4-FFF2-40B4-BE49-F238E27FC236}">
                <a16:creationId xmlns:a16="http://schemas.microsoft.com/office/drawing/2014/main" id="{1990B6DD-7FEF-44D9-9C7D-08A8B40007FE}"/>
              </a:ext>
            </a:extLst>
          </p:cNvPr>
          <p:cNvSpPr>
            <a:spLocks xmlns:a="http://schemas.openxmlformats.org/drawingml/2006/main" noGrp="1"/>
          </p:cNvSpPr>
          <p:nvPr/>
        </p:nvSpPr>
        <p:spPr>
          <a:xfrm xmlns:a="http://schemas.openxmlformats.org/drawingml/2006/main">
            <a:off x="819150" y="5200650"/>
            <a:ext cx="1619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575" b="1">
                <a:solidFill>
                  <a:srgbClr val="4F7D61"/>
                </a:solidFill>
                <a:latin typeface="Arial"/>
                <a:ea typeface="Arial"/>
                <a:cs typeface="Arial"/>
              </a:defRPr>
            </a:pPr>
            <a:r>
              <a:rPr sz="1575" b="1">
                <a:solidFill>
                  <a:srgbClr val="4F7D61"/>
                </a:solidFill>
                <a:latin typeface="Arial"/>
                <a:ea typeface="Arial"/>
                <a:cs typeface="Arial"/>
              </a:rPr>
              <a:t>DČOV</a:t>
            </a:r>
          </a:p>
        </p:txBody>
      </p:sp>
      <p:sp>
        <p:nvSpPr>
          <p:cNvPr id="21" name="Obdélník: se zakulacenými rohy 20">
            <a:extLst xmlns:a="http://schemas.openxmlformats.org/drawingml/2006/main">
              <a:ext uri="{FF2B5EF4-FFF2-40B4-BE49-F238E27FC236}">
                <a16:creationId xmlns:a16="http://schemas.microsoft.com/office/drawing/2014/main" id="{AB27D40D-E8E9-4186-98D8-D249ED9A5C13}"/>
              </a:ext>
            </a:extLst>
          </p:cNvPr>
          <p:cNvSpPr>
            <a:spLocks xmlns:a="http://schemas.openxmlformats.org/drawingml/2006/main" noGrp="1"/>
          </p:cNvSpPr>
          <p:nvPr/>
        </p:nvSpPr>
        <p:spPr>
          <a:xfrm xmlns:a="http://schemas.openxmlformats.org/drawingml/2006/main">
            <a:off x="2495550" y="5229225"/>
            <a:ext cx="3722089" cy="266700"/>
          </a:xfrm>
          <a:prstGeom xmlns:a="http://schemas.openxmlformats.org/drawingml/2006/main" prst="roundRect">
            <a:avLst>
              <a:gd name="adj" fmla="val 42857"/>
            </a:avLst>
          </a:prstGeom>
          <a:solidFill xmlns:a="http://schemas.openxmlformats.org/drawingml/2006/main">
            <a:srgbClr val="4F7D61"/>
          </a:solidFill>
          <a:ln xmlns:a="http://schemas.openxmlformats.org/drawingml/2006/main" w="0">
            <a:solidFill>
              <a:srgbClr val="4F7D61"/>
            </a:solidFill>
            <a:prstDash val="solid"/>
          </a:ln>
        </p:spPr>
        <p:txBody>
          <a:bodyPr xmlns:a="http://schemas.openxmlformats.org/drawingml/2006/main"/>
          <a:lstStyle xmlns:a="http://schemas.openxmlformats.org/drawingml/2006/main"/>
          <a:p xmlns:a="http://schemas.openxmlformats.org/drawingml/2006/main">
            <a:endParaRPr/>
          </a:p>
        </p:txBody>
      </p:sp>
      <p:sp>
        <p:nvSpPr>
          <p:cNvPr id="22" name="Obdélník 21">
            <a:extLst xmlns:a="http://schemas.openxmlformats.org/drawingml/2006/main">
              <a:ext uri="{FF2B5EF4-FFF2-40B4-BE49-F238E27FC236}">
                <a16:creationId xmlns:a16="http://schemas.microsoft.com/office/drawing/2014/main" id="{6C81493E-AD00-47FA-ADF9-464111182CDA}"/>
              </a:ext>
            </a:extLst>
          </p:cNvPr>
          <p:cNvSpPr>
            <a:spLocks xmlns:a="http://schemas.openxmlformats.org/drawingml/2006/main" noGrp="1"/>
          </p:cNvSpPr>
          <p:nvPr/>
        </p:nvSpPr>
        <p:spPr>
          <a:xfrm xmlns:a="http://schemas.openxmlformats.org/drawingml/2006/main">
            <a:off x="6293839" y="5200650"/>
            <a:ext cx="1524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500" b="1">
                <a:solidFill>
                  <a:srgbClr val="172229"/>
                </a:solidFill>
                <a:latin typeface="Arial"/>
                <a:ea typeface="Arial"/>
                <a:cs typeface="Arial"/>
              </a:defRPr>
            </a:pPr>
            <a:r>
              <a:rPr sz="1500" b="1">
                <a:solidFill>
                  <a:srgbClr val="172229"/>
                </a:solidFill>
                <a:latin typeface="Arial"/>
                <a:ea typeface="Arial"/>
                <a:cs typeface="Arial"/>
              </a:rPr>
              <a:t>984 tis.</a:t>
            </a:r>
          </a:p>
        </p:txBody>
      </p:sp>
      <p:sp>
        <p:nvSpPr>
          <p:cNvPr id="23" name="Obdélník: se zakulacenými rohy 22">
            <a:extLst xmlns:a="http://schemas.openxmlformats.org/drawingml/2006/main">
              <a:ext uri="{FF2B5EF4-FFF2-40B4-BE49-F238E27FC236}">
                <a16:creationId xmlns:a16="http://schemas.microsoft.com/office/drawing/2014/main" id="{4D3A2471-9E89-4058-97DD-A330E12ABD99}"/>
              </a:ext>
            </a:extLst>
          </p:cNvPr>
          <p:cNvSpPr>
            <a:spLocks xmlns:a="http://schemas.openxmlformats.org/drawingml/2006/main" noGrp="1"/>
          </p:cNvSpPr>
          <p:nvPr/>
        </p:nvSpPr>
        <p:spPr>
          <a:xfrm xmlns:a="http://schemas.openxmlformats.org/drawingml/2006/main">
            <a:off x="8801100" y="4305300"/>
            <a:ext cx="2476500" cy="1676400"/>
          </a:xfrm>
          <a:prstGeom xmlns:a="http://schemas.openxmlformats.org/drawingml/2006/main" prst="roundRect">
            <a:avLst>
              <a:gd name="adj" fmla="val 7955"/>
            </a:avLst>
          </a:prstGeom>
          <a:solidFill xmlns:a="http://schemas.openxmlformats.org/drawingml/2006/main">
            <a:srgbClr val="F4EACB"/>
          </a:solidFill>
          <a:ln xmlns:a="http://schemas.openxmlformats.org/drawingml/2006/main" w="9525">
            <a:solidFill>
              <a:srgbClr val="F4EACB"/>
            </a:solidFill>
            <a:prstDash val="solid"/>
          </a:ln>
        </p:spPr>
        <p:txBody>
          <a:bodyPr xmlns:a="http://schemas.openxmlformats.org/drawingml/2006/main"/>
          <a:lstStyle xmlns:a="http://schemas.openxmlformats.org/drawingml/2006/main"/>
          <a:p xmlns:a="http://schemas.openxmlformats.org/drawingml/2006/main">
            <a:endParaRPr/>
          </a:p>
        </p:txBody>
      </p:sp>
      <p:sp>
        <p:nvSpPr>
          <p:cNvPr id="24" name="Obdélník 23">
            <a:extLst xmlns:a="http://schemas.openxmlformats.org/drawingml/2006/main">
              <a:ext uri="{FF2B5EF4-FFF2-40B4-BE49-F238E27FC236}">
                <a16:creationId xmlns:a16="http://schemas.microsoft.com/office/drawing/2014/main" id="{041CB7B7-D087-441C-8D93-6FB052593B26}"/>
              </a:ext>
            </a:extLst>
          </p:cNvPr>
          <p:cNvSpPr>
            <a:spLocks xmlns:a="http://schemas.openxmlformats.org/drawingml/2006/main" noGrp="1"/>
          </p:cNvSpPr>
          <p:nvPr/>
        </p:nvSpPr>
        <p:spPr>
          <a:xfrm xmlns:a="http://schemas.openxmlformats.org/drawingml/2006/main">
            <a:off x="9048750" y="4591050"/>
            <a:ext cx="19812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ctr">
              <a:lnSpc>
                <a:spcPct val="105000"/>
              </a:lnSpc>
              <a:buNone/>
              <a:defRPr sz="1425" b="1">
                <a:solidFill>
                  <a:srgbClr val="735A18"/>
                </a:solidFill>
                <a:latin typeface="Arial"/>
                <a:ea typeface="Arial"/>
                <a:cs typeface="Arial"/>
              </a:defRPr>
            </a:pPr>
            <a:r>
              <a:rPr sz="1425" b="1">
                <a:solidFill>
                  <a:srgbClr val="735A18"/>
                </a:solidFill>
                <a:latin typeface="Arial"/>
                <a:ea typeface="Arial"/>
                <a:cs typeface="Arial"/>
              </a:rPr>
              <a:t>Investiční náklady</a:t>
            </a:r>
            <a:endParaRPr sz="1425" b="1">
              <a:solidFill>
                <a:srgbClr val="735A18"/>
              </a:solidFill>
              <a:latin typeface="Arial"/>
              <a:ea typeface="Arial"/>
              <a:cs typeface="Arial"/>
            </a:endParaRPr>
          </a:p>
        </p:txBody>
      </p:sp>
      <p:sp>
        <p:nvSpPr>
          <p:cNvPr id="25" name="Obdélník 24">
            <a:extLst xmlns:a="http://schemas.openxmlformats.org/drawingml/2006/main">
              <a:ext uri="{FF2B5EF4-FFF2-40B4-BE49-F238E27FC236}">
                <a16:creationId xmlns:a16="http://schemas.microsoft.com/office/drawing/2014/main" id="{2F39882A-403F-4AA6-9AA9-763A4B9C4E4A}"/>
              </a:ext>
            </a:extLst>
          </p:cNvPr>
          <p:cNvSpPr>
            <a:spLocks xmlns:a="http://schemas.openxmlformats.org/drawingml/2006/main" noGrp="1"/>
          </p:cNvSpPr>
          <p:nvPr/>
        </p:nvSpPr>
        <p:spPr>
          <a:xfrm xmlns:a="http://schemas.openxmlformats.org/drawingml/2006/main">
            <a:off x="9048750" y="4953000"/>
            <a:ext cx="19812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ctr">
              <a:lnSpc>
                <a:spcPct val="105000"/>
              </a:lnSpc>
              <a:buNone/>
              <a:defRPr sz="1575" b="1">
                <a:solidFill>
                  <a:srgbClr val="172229"/>
                </a:solidFill>
                <a:latin typeface="Arial"/>
                <a:ea typeface="Arial"/>
                <a:cs typeface="Arial"/>
              </a:defRPr>
            </a:pPr>
            <a:r>
              <a:rPr sz="1575" b="1">
                <a:solidFill>
                  <a:srgbClr val="172229"/>
                </a:solidFill>
                <a:latin typeface="Arial"/>
                <a:ea typeface="Arial"/>
                <a:cs typeface="Arial"/>
              </a:rPr>
              <a:t>A 45,4 / B 23,1 mil. Kč</a:t>
            </a:r>
            <a:endParaRPr sz="1575" b="1">
              <a:solidFill>
                <a:srgbClr val="172229"/>
              </a:solidFill>
              <a:latin typeface="Arial"/>
              <a:ea typeface="Arial"/>
              <a:cs typeface="Arial"/>
            </a:endParaRPr>
          </a:p>
        </p:txBody>
      </p:sp>
    </p:spTree>
    <p:extLst>
      <p:ext uri="{BB962C8B-B14F-4D97-AF65-F5344CB8AC3E}">
        <p14:creationId xmlns:p14="http://schemas.microsoft.com/office/powerpoint/2010/main" val="824810304"/>
      </p:ext>
    </p:extLst>
  </p:cSld>
</p:sld>
</file>

<file path=ppt/slides/slide14.xml><?xml version="1.0" encoding="utf-8"?>
<p:sld xmlns:p="http://schemas.openxmlformats.org/presentationml/2006/main">
  <p:cSld>
    <p:bg>
      <p:bgPr>
        <a:solidFill xmlns:a="http://schemas.openxmlformats.org/drawingml/2006/main">
          <a:srgbClr val="F7F6F1"/>
        </a:solidFill>
      </p:bgPr>
    </p:bg>
    <p:spTree>
      <p:nvGrpSpPr>
        <p:cNvPr id="1" name=""/>
        <p:cNvGrpSpPr/>
        <p:nvPr/>
      </p:nvGrpSpPr>
      <p:grpSpPr>
        <a:xfrm xmlns:a="http://schemas.openxmlformats.org/drawingml/2006/main"/>
      </p:grpSpPr>
      <p:sp>
        <p:nvSpPr>
          <p:cNvPr id="2" name="Obdélník 1">
            <a:extLst xmlns:a="http://schemas.openxmlformats.org/drawingml/2006/main">
              <a:ext uri="{FF2B5EF4-FFF2-40B4-BE49-F238E27FC236}">
                <a16:creationId xmlns:a16="http://schemas.microsoft.com/office/drawing/2014/main" id="{6CFB258D-9FD5-48DE-9219-5AE247437755}"/>
              </a:ext>
            </a:extLst>
          </p:cNvPr>
          <p:cNvSpPr>
            <a:spLocks xmlns:a="http://schemas.openxmlformats.org/drawingml/2006/main" noGrp="1"/>
          </p:cNvSpPr>
          <p:nvPr/>
        </p:nvSpPr>
        <p:spPr>
          <a:xfrm xmlns:a="http://schemas.openxmlformats.org/drawingml/2006/main">
            <a:off x="647700" y="838200"/>
            <a:ext cx="108966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l">
              <a:lnSpc>
                <a:spcPct val="105000"/>
              </a:lnSpc>
              <a:buNone/>
              <a:defRPr sz="3600" b="1">
                <a:solidFill>
                  <a:srgbClr val="172229"/>
                </a:solidFill>
                <a:latin typeface="Arial"/>
                <a:ea typeface="Arial"/>
                <a:cs typeface="Arial"/>
              </a:defRPr>
            </a:pPr>
            <a:r>
              <a:rPr sz="3600" b="1">
                <a:solidFill>
                  <a:srgbClr val="172229"/>
                </a:solidFill>
                <a:latin typeface="Arial"/>
                <a:ea typeface="Arial"/>
                <a:cs typeface="Arial"/>
              </a:rPr>
              <a:t>Starý </a:t>
            </a:r>
            <a:r>
              <a:rPr sz="3600" b="1">
                <a:solidFill>
                  <a:srgbClr val="172229"/>
                </a:solidFill>
                <a:latin typeface="Arial"/>
                <a:ea typeface="Arial"/>
                <a:cs typeface="Arial"/>
              </a:rPr>
              <a:t>Smolivec</a:t>
            </a:r>
            <a:endParaRPr sz="3600" b="1">
              <a:solidFill>
                <a:srgbClr val="172229"/>
              </a:solidFill>
              <a:latin typeface="Arial"/>
              <a:ea typeface="Arial"/>
              <a:cs typeface="Arial"/>
            </a:endParaRPr>
          </a:p>
        </p:txBody>
      </p:sp>
      <p:sp>
        <p:nvSpPr>
          <p:cNvPr id="4" name="Obdélník 3">
            <a:extLst xmlns:a="http://schemas.openxmlformats.org/drawingml/2006/main">
              <a:ext uri="{FF2B5EF4-FFF2-40B4-BE49-F238E27FC236}">
                <a16:creationId xmlns:a16="http://schemas.microsoft.com/office/drawing/2014/main" id="{A93B204B-4DBE-4347-9C4E-7A831D9304E9}"/>
              </a:ext>
            </a:extLst>
          </p:cNvPr>
          <p:cNvSpPr>
            <a:spLocks xmlns:a="http://schemas.openxmlformats.org/drawingml/2006/main" noGrp="1"/>
          </p:cNvSpPr>
          <p:nvPr/>
        </p:nvSpPr>
        <p:spPr>
          <a:xfrm xmlns:a="http://schemas.openxmlformats.org/drawingml/2006/main">
            <a:off x="11087100" y="6486525"/>
            <a:ext cx="4572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r">
              <a:lnSpc>
                <a:spcPct val="105000"/>
              </a:lnSpc>
              <a:buNone/>
              <a:defRPr sz="1125" b="1">
                <a:solidFill>
                  <a:srgbClr val="5E6A70"/>
                </a:solidFill>
                <a:latin typeface="Arial"/>
                <a:ea typeface="Arial"/>
                <a:cs typeface="Arial"/>
              </a:defRPr>
            </a:pPr>
            <a:r>
              <a:rPr sz="1125" b="1">
                <a:solidFill>
                  <a:srgbClr val="5E6A70"/>
                </a:solidFill>
                <a:latin typeface="Arial"/>
                <a:ea typeface="Arial"/>
                <a:cs typeface="Arial"/>
              </a:rPr>
              <a:t>14</a:t>
            </a:r>
          </a:p>
        </p:txBody>
      </p:sp>
      <p:sp>
        <p:nvSpPr>
          <p:cNvPr id="5" name="Obdélník 4">
            <a:extLst xmlns:a="http://schemas.openxmlformats.org/drawingml/2006/main">
              <a:ext uri="{FF2B5EF4-FFF2-40B4-BE49-F238E27FC236}">
                <a16:creationId xmlns:a16="http://schemas.microsoft.com/office/drawing/2014/main" id="{28722527-3630-405A-9802-3E943E0ADDC7}"/>
              </a:ext>
            </a:extLst>
          </p:cNvPr>
          <p:cNvSpPr>
            <a:spLocks xmlns:a="http://schemas.openxmlformats.org/drawingml/2006/main" noGrp="1"/>
          </p:cNvSpPr>
          <p:nvPr/>
        </p:nvSpPr>
        <p:spPr>
          <a:xfrm xmlns:a="http://schemas.openxmlformats.org/drawingml/2006/main">
            <a:off x="647700" y="6486525"/>
            <a:ext cx="4762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125" b="0">
                <a:solidFill>
                  <a:srgbClr val="5E6A70"/>
                </a:solidFill>
                <a:latin typeface="Arial"/>
                <a:ea typeface="Arial"/>
                <a:cs typeface="Arial"/>
              </a:defRPr>
            </a:pPr>
            <a:r>
              <a:rPr sz="1125" b="0">
                <a:solidFill>
                  <a:srgbClr val="5E6A70"/>
                </a:solidFill>
                <a:latin typeface="Arial"/>
                <a:ea typeface="Arial"/>
                <a:cs typeface="Arial"/>
              </a:rPr>
              <a:t>Variantní řešení odkanalizování · veřejné projednání</a:t>
            </a:r>
          </a:p>
        </p:txBody>
      </p:sp>
      <p:sp>
        <p:nvSpPr>
          <p:cNvPr id="6" name="Obdélník 5">
            <a:extLst xmlns:a="http://schemas.openxmlformats.org/drawingml/2006/main">
              <a:ext uri="{FF2B5EF4-FFF2-40B4-BE49-F238E27FC236}">
                <a16:creationId xmlns:a16="http://schemas.microsoft.com/office/drawing/2014/main" id="{D5A19563-70BB-45D8-A40F-3F749596362F}"/>
              </a:ext>
            </a:extLst>
          </p:cNvPr>
          <p:cNvSpPr>
            <a:spLocks xmlns:a="http://schemas.openxmlformats.org/drawingml/2006/main" noGrp="1"/>
          </p:cNvSpPr>
          <p:nvPr/>
        </p:nvSpPr>
        <p:spPr>
          <a:xfrm xmlns:a="http://schemas.openxmlformats.org/drawingml/2006/main">
            <a:off x="819150" y="2076450"/>
            <a:ext cx="18097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3375" b="1">
                <a:solidFill>
                  <a:srgbClr val="172229"/>
                </a:solidFill>
                <a:latin typeface="Arial"/>
                <a:ea typeface="Arial"/>
                <a:cs typeface="Arial"/>
              </a:defRPr>
            </a:pPr>
            <a:r>
              <a:rPr sz="3375" b="1">
                <a:solidFill>
                  <a:srgbClr val="172229"/>
                </a:solidFill>
                <a:latin typeface="Arial"/>
                <a:ea typeface="Arial"/>
                <a:cs typeface="Arial"/>
              </a:rPr>
              <a:t>172</a:t>
            </a:r>
          </a:p>
        </p:txBody>
      </p:sp>
      <p:sp>
        <p:nvSpPr>
          <p:cNvPr id="7" name="Obdélník 6">
            <a:extLst xmlns:a="http://schemas.openxmlformats.org/drawingml/2006/main">
              <a:ext uri="{FF2B5EF4-FFF2-40B4-BE49-F238E27FC236}">
                <a16:creationId xmlns:a16="http://schemas.microsoft.com/office/drawing/2014/main" id="{58E61193-DF8F-48A7-8590-19A44CADA912}"/>
              </a:ext>
            </a:extLst>
          </p:cNvPr>
          <p:cNvSpPr>
            <a:spLocks xmlns:a="http://schemas.openxmlformats.org/drawingml/2006/main" noGrp="1"/>
          </p:cNvSpPr>
          <p:nvPr/>
        </p:nvSpPr>
        <p:spPr>
          <a:xfrm xmlns:a="http://schemas.openxmlformats.org/drawingml/2006/main">
            <a:off x="819150" y="2667000"/>
            <a:ext cx="18097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575" b="1">
                <a:solidFill>
                  <a:srgbClr val="172229"/>
                </a:solidFill>
                <a:latin typeface="Arial"/>
                <a:ea typeface="Arial"/>
                <a:cs typeface="Arial"/>
              </a:defRPr>
            </a:pPr>
            <a:r>
              <a:rPr sz="1575" b="1">
                <a:solidFill>
                  <a:srgbClr val="172229"/>
                </a:solidFill>
                <a:latin typeface="Arial"/>
                <a:ea typeface="Arial"/>
                <a:cs typeface="Arial"/>
              </a:rPr>
              <a:t>obyvatel ve studii</a:t>
            </a:r>
          </a:p>
        </p:txBody>
      </p:sp>
      <p:sp>
        <p:nvSpPr>
          <p:cNvPr id="8" name="Obdélník 7">
            <a:extLst xmlns:a="http://schemas.openxmlformats.org/drawingml/2006/main">
              <a:ext uri="{FF2B5EF4-FFF2-40B4-BE49-F238E27FC236}">
                <a16:creationId xmlns:a16="http://schemas.microsoft.com/office/drawing/2014/main" id="{B7F6CA01-7F69-4715-ACF9-C46D51463797}"/>
              </a:ext>
            </a:extLst>
          </p:cNvPr>
          <p:cNvSpPr>
            <a:spLocks xmlns:a="http://schemas.openxmlformats.org/drawingml/2006/main" noGrp="1"/>
          </p:cNvSpPr>
          <p:nvPr/>
        </p:nvSpPr>
        <p:spPr>
          <a:xfrm xmlns:a="http://schemas.openxmlformats.org/drawingml/2006/main">
            <a:off x="819150" y="3143250"/>
            <a:ext cx="18097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350" b="0">
                <a:solidFill>
                  <a:srgbClr val="5E6A70"/>
                </a:solidFill>
                <a:latin typeface="Arial"/>
                <a:ea typeface="Arial"/>
                <a:cs typeface="Arial"/>
              </a:defRPr>
            </a:pPr>
            <a:r>
              <a:rPr sz="1350" b="0">
                <a:solidFill>
                  <a:srgbClr val="5E6A70"/>
                </a:solidFill>
                <a:latin typeface="Arial"/>
                <a:ea typeface="Arial"/>
                <a:cs typeface="Arial"/>
              </a:rPr>
              <a:t>kapacita ČOV 300 EO</a:t>
            </a:r>
          </a:p>
        </p:txBody>
      </p:sp>
      <p:sp>
        <p:nvSpPr>
          <p:cNvPr id="9" name="Obdélník 8">
            <a:extLst xmlns:a="http://schemas.openxmlformats.org/drawingml/2006/main">
              <a:ext uri="{FF2B5EF4-FFF2-40B4-BE49-F238E27FC236}">
                <a16:creationId xmlns:a16="http://schemas.microsoft.com/office/drawing/2014/main" id="{2977AB86-42F3-43EA-AA75-55B194888C0B}"/>
              </a:ext>
            </a:extLst>
          </p:cNvPr>
          <p:cNvSpPr>
            <a:spLocks xmlns:a="http://schemas.openxmlformats.org/drawingml/2006/main" noGrp="1"/>
          </p:cNvSpPr>
          <p:nvPr/>
        </p:nvSpPr>
        <p:spPr>
          <a:xfrm xmlns:a="http://schemas.openxmlformats.org/drawingml/2006/main">
            <a:off x="3162300" y="2076450"/>
            <a:ext cx="28575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3375" b="1">
                <a:solidFill>
                  <a:srgbClr val="2F6F8F"/>
                </a:solidFill>
                <a:latin typeface="Arial"/>
                <a:ea typeface="Arial"/>
                <a:cs typeface="Arial"/>
              </a:defRPr>
            </a:pPr>
            <a:r>
              <a:rPr sz="3375" b="1">
                <a:solidFill>
                  <a:srgbClr val="2F6F8F"/>
                </a:solidFill>
                <a:latin typeface="Arial"/>
                <a:ea typeface="Arial"/>
                <a:cs typeface="Arial"/>
              </a:rPr>
              <a:t>2,14 km</a:t>
            </a:r>
          </a:p>
        </p:txBody>
      </p:sp>
      <p:sp>
        <p:nvSpPr>
          <p:cNvPr id="10" name="Obdélník 9">
            <a:extLst xmlns:a="http://schemas.openxmlformats.org/drawingml/2006/main">
              <a:ext uri="{FF2B5EF4-FFF2-40B4-BE49-F238E27FC236}">
                <a16:creationId xmlns:a16="http://schemas.microsoft.com/office/drawing/2014/main" id="{488A75EF-3781-4FDC-93C9-74A742D4419D}"/>
              </a:ext>
            </a:extLst>
          </p:cNvPr>
          <p:cNvSpPr>
            <a:spLocks xmlns:a="http://schemas.openxmlformats.org/drawingml/2006/main" noGrp="1"/>
          </p:cNvSpPr>
          <p:nvPr/>
        </p:nvSpPr>
        <p:spPr>
          <a:xfrm xmlns:a="http://schemas.openxmlformats.org/drawingml/2006/main">
            <a:off x="3162300" y="2667000"/>
            <a:ext cx="2857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575" b="1">
                <a:solidFill>
                  <a:srgbClr val="172229"/>
                </a:solidFill>
                <a:latin typeface="Arial"/>
                <a:ea typeface="Arial"/>
                <a:cs typeface="Arial"/>
              </a:defRPr>
            </a:pPr>
            <a:r>
              <a:rPr sz="1575" b="1">
                <a:solidFill>
                  <a:srgbClr val="172229"/>
                </a:solidFill>
                <a:latin typeface="Arial"/>
                <a:ea typeface="Arial"/>
                <a:cs typeface="Arial"/>
              </a:rPr>
              <a:t>veřejné kanalizace</a:t>
            </a:r>
          </a:p>
        </p:txBody>
      </p:sp>
      <p:sp>
        <p:nvSpPr>
          <p:cNvPr id="11" name="Obdélník 10">
            <a:extLst xmlns:a="http://schemas.openxmlformats.org/drawingml/2006/main">
              <a:ext uri="{FF2B5EF4-FFF2-40B4-BE49-F238E27FC236}">
                <a16:creationId xmlns:a16="http://schemas.microsoft.com/office/drawing/2014/main" id="{6BA44662-D21A-42E9-A6FE-E7AF33B5C11C}"/>
              </a:ext>
            </a:extLst>
          </p:cNvPr>
          <p:cNvSpPr>
            <a:spLocks xmlns:a="http://schemas.openxmlformats.org/drawingml/2006/main" noGrp="1"/>
          </p:cNvSpPr>
          <p:nvPr/>
        </p:nvSpPr>
        <p:spPr>
          <a:xfrm xmlns:a="http://schemas.openxmlformats.org/drawingml/2006/main">
            <a:off x="3162300" y="3143250"/>
            <a:ext cx="28575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350" b="0">
                <a:solidFill>
                  <a:srgbClr val="5E6A70"/>
                </a:solidFill>
                <a:latin typeface="Arial"/>
                <a:ea typeface="Arial"/>
                <a:cs typeface="Arial"/>
              </a:defRPr>
            </a:pPr>
            <a:r>
              <a:rPr sz="1350">
                <a:solidFill>
                  <a:srgbClr val="5E6A70"/>
                </a:solidFill>
                <a:latin typeface="Arial"/>
                <a:ea typeface="Arial"/>
                <a:cs typeface="Arial"/>
              </a:rPr>
              <a:t>t</a:t>
            </a:r>
            <a:r>
              <a:rPr sz="1350" b="0">
                <a:solidFill>
                  <a:srgbClr val="5E6A70"/>
                </a:solidFill>
                <a:latin typeface="Arial"/>
                <a:ea typeface="Arial"/>
                <a:cs typeface="Arial"/>
              </a:rPr>
              <a:t>laková/gravitační kanalizace</a:t>
            </a:r>
            <a:endParaRPr sz="1350" b="0">
              <a:solidFill>
                <a:srgbClr val="5E6A70"/>
              </a:solidFill>
              <a:latin typeface="Arial"/>
              <a:ea typeface="Arial"/>
              <a:cs typeface="Arial"/>
            </a:endParaRPr>
          </a:p>
        </p:txBody>
      </p:sp>
      <p:sp>
        <p:nvSpPr>
          <p:cNvPr id="12" name="Obdélník 11">
            <a:extLst xmlns:a="http://schemas.openxmlformats.org/drawingml/2006/main">
              <a:ext uri="{FF2B5EF4-FFF2-40B4-BE49-F238E27FC236}">
                <a16:creationId xmlns:a16="http://schemas.microsoft.com/office/drawing/2014/main" id="{04967AC9-5CCD-468D-9F6E-B9EAB17A2B11}"/>
              </a:ext>
            </a:extLst>
          </p:cNvPr>
          <p:cNvSpPr>
            <a:spLocks xmlns:a="http://schemas.openxmlformats.org/drawingml/2006/main" noGrp="1"/>
          </p:cNvSpPr>
          <p:nvPr/>
        </p:nvSpPr>
        <p:spPr>
          <a:xfrm xmlns:a="http://schemas.openxmlformats.org/drawingml/2006/main">
            <a:off x="6553200" y="2076450"/>
            <a:ext cx="21907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3375" b="1">
                <a:solidFill>
                  <a:srgbClr val="4F7D61"/>
                </a:solidFill>
                <a:latin typeface="Arial"/>
                <a:ea typeface="Arial"/>
                <a:cs typeface="Arial"/>
              </a:defRPr>
            </a:pPr>
            <a:r>
              <a:rPr sz="3375" b="1">
                <a:solidFill>
                  <a:srgbClr val="4F7D61"/>
                </a:solidFill>
                <a:latin typeface="Arial"/>
                <a:ea typeface="Arial"/>
                <a:cs typeface="Arial"/>
              </a:rPr>
              <a:t>101</a:t>
            </a:r>
            <a:endParaRPr sz="3375" b="1">
              <a:solidFill>
                <a:srgbClr val="4F7D61"/>
              </a:solidFill>
              <a:latin typeface="Arial"/>
              <a:ea typeface="Arial"/>
              <a:cs typeface="Arial"/>
            </a:endParaRPr>
          </a:p>
        </p:txBody>
      </p:sp>
      <p:sp>
        <p:nvSpPr>
          <p:cNvPr id="13" name="Obdélník 12">
            <a:extLst xmlns:a="http://schemas.openxmlformats.org/drawingml/2006/main">
              <a:ext uri="{FF2B5EF4-FFF2-40B4-BE49-F238E27FC236}">
                <a16:creationId xmlns:a16="http://schemas.microsoft.com/office/drawing/2014/main" id="{1ABE9908-D2F2-442E-9780-B5BFE5053140}"/>
              </a:ext>
            </a:extLst>
          </p:cNvPr>
          <p:cNvSpPr>
            <a:spLocks xmlns:a="http://schemas.openxmlformats.org/drawingml/2006/main" noGrp="1"/>
          </p:cNvSpPr>
          <p:nvPr/>
        </p:nvSpPr>
        <p:spPr>
          <a:xfrm xmlns:a="http://schemas.openxmlformats.org/drawingml/2006/main">
            <a:off x="6610350" y="2667000"/>
            <a:ext cx="21907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575" b="1">
                <a:solidFill>
                  <a:srgbClr val="172229"/>
                </a:solidFill>
                <a:latin typeface="Arial"/>
                <a:ea typeface="Arial"/>
                <a:cs typeface="Arial"/>
              </a:defRPr>
            </a:pPr>
            <a:r>
              <a:rPr sz="1575" b="1">
                <a:solidFill>
                  <a:srgbClr val="172229"/>
                </a:solidFill>
                <a:latin typeface="Arial"/>
                <a:ea typeface="Arial"/>
                <a:cs typeface="Arial"/>
              </a:rPr>
              <a:t>DČOV</a:t>
            </a:r>
            <a:endParaRPr sz="1575" b="1">
              <a:solidFill>
                <a:srgbClr val="172229"/>
              </a:solidFill>
              <a:latin typeface="Arial"/>
              <a:ea typeface="Arial"/>
              <a:cs typeface="Arial"/>
            </a:endParaRPr>
          </a:p>
        </p:txBody>
      </p:sp>
      <p:sp>
        <p:nvSpPr>
          <p:cNvPr id="15" name="Přímá spojnice 14">
            <a:extLst xmlns:a="http://schemas.openxmlformats.org/drawingml/2006/main">
              <a:ext uri="{FF2B5EF4-FFF2-40B4-BE49-F238E27FC236}">
                <a16:creationId xmlns:a16="http://schemas.microsoft.com/office/drawing/2014/main" id="{3C202D28-5F57-4397-8F45-34F79EF0ABB5}"/>
              </a:ext>
            </a:extLst>
          </p:cNvPr>
          <p:cNvSpPr>
            <a:spLocks xmlns:a="http://schemas.openxmlformats.org/drawingml/2006/main" noGrp="1"/>
          </p:cNvSpPr>
          <p:nvPr/>
        </p:nvSpPr>
        <p:spPr>
          <a:xfrm xmlns:a="http://schemas.openxmlformats.org/drawingml/2006/main">
            <a:off x="819150" y="3886200"/>
            <a:ext cx="10001250" cy="0"/>
          </a:xfrm>
          <a:prstGeom xmlns:a="http://schemas.openxmlformats.org/drawingml/2006/main" prst="line">
            <a:avLst/>
          </a:prstGeom>
          <a:noFill xmlns:a="http://schemas.openxmlformats.org/drawingml/2006/main"/>
          <a:ln xmlns:a="http://schemas.openxmlformats.org/drawingml/2006/main" w="9525">
            <a:solidFill>
              <a:srgbClr val="CDD4D5"/>
            </a:solidFill>
            <a:prstDash val="solid"/>
          </a:ln>
        </p:spPr>
        <p:txBody>
          <a:bodyPr xmlns:a="http://schemas.openxmlformats.org/drawingml/2006/main"/>
          <a:lstStyle xmlns:a="http://schemas.openxmlformats.org/drawingml/2006/main"/>
          <a:p xmlns:a="http://schemas.openxmlformats.org/drawingml/2006/main">
            <a:endParaRPr/>
          </a:p>
        </p:txBody>
      </p:sp>
      <p:sp>
        <p:nvSpPr>
          <p:cNvPr id="16" name="Obdélník 15">
            <a:extLst xmlns:a="http://schemas.openxmlformats.org/drawingml/2006/main">
              <a:ext uri="{FF2B5EF4-FFF2-40B4-BE49-F238E27FC236}">
                <a16:creationId xmlns:a16="http://schemas.microsoft.com/office/drawing/2014/main" id="{EB4B119A-4584-4C76-818E-DC84956C17AC}"/>
              </a:ext>
            </a:extLst>
          </p:cNvPr>
          <p:cNvSpPr>
            <a:spLocks xmlns:a="http://schemas.openxmlformats.org/drawingml/2006/main" noGrp="1"/>
          </p:cNvSpPr>
          <p:nvPr/>
        </p:nvSpPr>
        <p:spPr>
          <a:xfrm xmlns:a="http://schemas.openxmlformats.org/drawingml/2006/main">
            <a:off x="758190" y="4107181"/>
            <a:ext cx="6404610" cy="188592"/>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5000"/>
              </a:lnSpc>
              <a:buNone/>
              <a:defRPr sz="1650" b="1">
                <a:solidFill>
                  <a:srgbClr val="5E6A70"/>
                </a:solidFill>
                <a:latin typeface="Arial"/>
                <a:ea typeface="Arial"/>
                <a:cs typeface="Arial"/>
              </a:defRPr>
            </a:pPr>
            <a:r>
              <a:rPr sz="1650" b="1">
                <a:solidFill>
                  <a:srgbClr val="5E6A70"/>
                </a:solidFill>
                <a:latin typeface="Arial"/>
                <a:ea typeface="Arial"/>
                <a:cs typeface="Arial"/>
              </a:rPr>
              <a:t>Porovnání celkových ročních nákladů (tis. Kč/rok)</a:t>
            </a:r>
            <a:endParaRPr sz="1650" b="1">
              <a:solidFill>
                <a:srgbClr val="5E6A70"/>
              </a:solidFill>
              <a:latin typeface="Arial"/>
              <a:ea typeface="Arial"/>
              <a:cs typeface="Arial"/>
            </a:endParaRPr>
          </a:p>
        </p:txBody>
      </p:sp>
      <p:sp>
        <p:nvSpPr>
          <p:cNvPr id="17" name="Obdélník 16">
            <a:extLst xmlns:a="http://schemas.openxmlformats.org/drawingml/2006/main">
              <a:ext uri="{FF2B5EF4-FFF2-40B4-BE49-F238E27FC236}">
                <a16:creationId xmlns:a16="http://schemas.microsoft.com/office/drawing/2014/main" id="{D5975850-E5A4-4624-AF23-6DE90EBB57FF}"/>
              </a:ext>
            </a:extLst>
          </p:cNvPr>
          <p:cNvSpPr>
            <a:spLocks xmlns:a="http://schemas.openxmlformats.org/drawingml/2006/main" noGrp="1"/>
          </p:cNvSpPr>
          <p:nvPr/>
        </p:nvSpPr>
        <p:spPr>
          <a:xfrm xmlns:a="http://schemas.openxmlformats.org/drawingml/2006/main">
            <a:off x="819150" y="4648200"/>
            <a:ext cx="1619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575" b="1">
                <a:solidFill>
                  <a:srgbClr val="2F6F8F"/>
                </a:solidFill>
                <a:latin typeface="Arial"/>
                <a:ea typeface="Arial"/>
                <a:cs typeface="Arial"/>
              </a:defRPr>
            </a:pPr>
            <a:r>
              <a:rPr sz="1575" b="1">
                <a:solidFill>
                  <a:srgbClr val="2F6F8F"/>
                </a:solidFill>
                <a:latin typeface="Arial"/>
                <a:ea typeface="Arial"/>
                <a:cs typeface="Arial"/>
              </a:rPr>
              <a:t>Centrální</a:t>
            </a:r>
          </a:p>
        </p:txBody>
      </p:sp>
      <p:sp>
        <p:nvSpPr>
          <p:cNvPr id="18" name="Obdélník: se zakulacenými rohy 17">
            <a:extLst xmlns:a="http://schemas.openxmlformats.org/drawingml/2006/main">
              <a:ext uri="{FF2B5EF4-FFF2-40B4-BE49-F238E27FC236}">
                <a16:creationId xmlns:a16="http://schemas.microsoft.com/office/drawing/2014/main" id="{87A0A8E2-D14F-4CE3-BD3A-A5FFC511323F}"/>
              </a:ext>
            </a:extLst>
          </p:cNvPr>
          <p:cNvSpPr>
            <a:spLocks xmlns:a="http://schemas.openxmlformats.org/drawingml/2006/main" noGrp="1"/>
          </p:cNvSpPr>
          <p:nvPr/>
        </p:nvSpPr>
        <p:spPr>
          <a:xfrm xmlns:a="http://schemas.openxmlformats.org/drawingml/2006/main">
            <a:off x="2495550" y="4676775"/>
            <a:ext cx="4667250" cy="266700"/>
          </a:xfrm>
          <a:prstGeom xmlns:a="http://schemas.openxmlformats.org/drawingml/2006/main" prst="roundRect">
            <a:avLst>
              <a:gd name="adj" fmla="val 42857"/>
            </a:avLst>
          </a:prstGeom>
          <a:solidFill xmlns:a="http://schemas.openxmlformats.org/drawingml/2006/main">
            <a:srgbClr val="2F6F8F"/>
          </a:solidFill>
          <a:ln xmlns:a="http://schemas.openxmlformats.org/drawingml/2006/main" w="0">
            <a:solidFill>
              <a:srgbClr val="2F6F8F"/>
            </a:solidFill>
            <a:prstDash val="solid"/>
          </a:ln>
        </p:spPr>
        <p:txBody>
          <a:bodyPr xmlns:a="http://schemas.openxmlformats.org/drawingml/2006/main"/>
          <a:lstStyle xmlns:a="http://schemas.openxmlformats.org/drawingml/2006/main"/>
          <a:p xmlns:a="http://schemas.openxmlformats.org/drawingml/2006/main">
            <a:endParaRPr/>
          </a:p>
        </p:txBody>
      </p:sp>
      <p:sp>
        <p:nvSpPr>
          <p:cNvPr id="19" name="Obdélník 18">
            <a:extLst xmlns:a="http://schemas.openxmlformats.org/drawingml/2006/main">
              <a:ext uri="{FF2B5EF4-FFF2-40B4-BE49-F238E27FC236}">
                <a16:creationId xmlns:a16="http://schemas.microsoft.com/office/drawing/2014/main" id="{1494D274-F1C5-4690-9198-814323A25874}"/>
              </a:ext>
            </a:extLst>
          </p:cNvPr>
          <p:cNvSpPr>
            <a:spLocks xmlns:a="http://schemas.openxmlformats.org/drawingml/2006/main" noGrp="1"/>
          </p:cNvSpPr>
          <p:nvPr/>
        </p:nvSpPr>
        <p:spPr>
          <a:xfrm xmlns:a="http://schemas.openxmlformats.org/drawingml/2006/main">
            <a:off x="7239000" y="4648200"/>
            <a:ext cx="1524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500" b="1">
                <a:solidFill>
                  <a:srgbClr val="172229"/>
                </a:solidFill>
                <a:latin typeface="Arial"/>
                <a:ea typeface="Arial"/>
                <a:cs typeface="Arial"/>
              </a:defRPr>
            </a:pPr>
            <a:r>
              <a:rPr sz="1500" b="1">
                <a:solidFill>
                  <a:srgbClr val="172229"/>
                </a:solidFill>
                <a:latin typeface="Arial"/>
                <a:ea typeface="Arial"/>
                <a:cs typeface="Arial"/>
              </a:rPr>
              <a:t>1 408 tis.</a:t>
            </a:r>
          </a:p>
        </p:txBody>
      </p:sp>
      <p:sp>
        <p:nvSpPr>
          <p:cNvPr id="20" name="Obdélník 19">
            <a:extLst xmlns:a="http://schemas.openxmlformats.org/drawingml/2006/main">
              <a:ext uri="{FF2B5EF4-FFF2-40B4-BE49-F238E27FC236}">
                <a16:creationId xmlns:a16="http://schemas.microsoft.com/office/drawing/2014/main" id="{1990B6DD-7FEF-44D9-9C7D-08A8B40007FE}"/>
              </a:ext>
            </a:extLst>
          </p:cNvPr>
          <p:cNvSpPr>
            <a:spLocks xmlns:a="http://schemas.openxmlformats.org/drawingml/2006/main" noGrp="1"/>
          </p:cNvSpPr>
          <p:nvPr/>
        </p:nvSpPr>
        <p:spPr>
          <a:xfrm xmlns:a="http://schemas.openxmlformats.org/drawingml/2006/main">
            <a:off x="819150" y="5200650"/>
            <a:ext cx="1619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575" b="1">
                <a:solidFill>
                  <a:srgbClr val="4F7D61"/>
                </a:solidFill>
                <a:latin typeface="Arial"/>
                <a:ea typeface="Arial"/>
                <a:cs typeface="Arial"/>
              </a:defRPr>
            </a:pPr>
            <a:r>
              <a:rPr sz="1575" b="1">
                <a:solidFill>
                  <a:srgbClr val="4F7D61"/>
                </a:solidFill>
                <a:latin typeface="Arial"/>
                <a:ea typeface="Arial"/>
                <a:cs typeface="Arial"/>
              </a:rPr>
              <a:t>DČOV</a:t>
            </a:r>
          </a:p>
        </p:txBody>
      </p:sp>
      <p:sp>
        <p:nvSpPr>
          <p:cNvPr id="21" name="Obdélník: se zakulacenými rohy 20">
            <a:extLst xmlns:a="http://schemas.openxmlformats.org/drawingml/2006/main">
              <a:ext uri="{FF2B5EF4-FFF2-40B4-BE49-F238E27FC236}">
                <a16:creationId xmlns:a16="http://schemas.microsoft.com/office/drawing/2014/main" id="{AB27D40D-E8E9-4186-98D8-D249ED9A5C13}"/>
              </a:ext>
            </a:extLst>
          </p:cNvPr>
          <p:cNvSpPr>
            <a:spLocks xmlns:a="http://schemas.openxmlformats.org/drawingml/2006/main" noGrp="1"/>
          </p:cNvSpPr>
          <p:nvPr/>
        </p:nvSpPr>
        <p:spPr>
          <a:xfrm xmlns:a="http://schemas.openxmlformats.org/drawingml/2006/main">
            <a:off x="2495550" y="5229225"/>
            <a:ext cx="3658234" cy="266700"/>
          </a:xfrm>
          <a:prstGeom xmlns:a="http://schemas.openxmlformats.org/drawingml/2006/main" prst="roundRect">
            <a:avLst>
              <a:gd name="adj" fmla="val 42857"/>
            </a:avLst>
          </a:prstGeom>
          <a:solidFill xmlns:a="http://schemas.openxmlformats.org/drawingml/2006/main">
            <a:srgbClr val="4F7D61"/>
          </a:solidFill>
          <a:ln xmlns:a="http://schemas.openxmlformats.org/drawingml/2006/main" w="0">
            <a:solidFill>
              <a:srgbClr val="4F7D61"/>
            </a:solidFill>
            <a:prstDash val="solid"/>
          </a:ln>
        </p:spPr>
        <p:txBody>
          <a:bodyPr xmlns:a="http://schemas.openxmlformats.org/drawingml/2006/main"/>
          <a:lstStyle xmlns:a="http://schemas.openxmlformats.org/drawingml/2006/main"/>
          <a:p xmlns:a="http://schemas.openxmlformats.org/drawingml/2006/main">
            <a:endParaRPr/>
          </a:p>
        </p:txBody>
      </p:sp>
      <p:sp>
        <p:nvSpPr>
          <p:cNvPr id="22" name="Obdélník 21">
            <a:extLst xmlns:a="http://schemas.openxmlformats.org/drawingml/2006/main">
              <a:ext uri="{FF2B5EF4-FFF2-40B4-BE49-F238E27FC236}">
                <a16:creationId xmlns:a16="http://schemas.microsoft.com/office/drawing/2014/main" id="{6C81493E-AD00-47FA-ADF9-464111182CDA}"/>
              </a:ext>
            </a:extLst>
          </p:cNvPr>
          <p:cNvSpPr>
            <a:spLocks xmlns:a="http://schemas.openxmlformats.org/drawingml/2006/main" noGrp="1"/>
          </p:cNvSpPr>
          <p:nvPr/>
        </p:nvSpPr>
        <p:spPr>
          <a:xfrm xmlns:a="http://schemas.openxmlformats.org/drawingml/2006/main">
            <a:off x="6229984" y="5200650"/>
            <a:ext cx="1524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500" b="1">
                <a:solidFill>
                  <a:srgbClr val="172229"/>
                </a:solidFill>
                <a:latin typeface="Arial"/>
                <a:ea typeface="Arial"/>
                <a:cs typeface="Arial"/>
              </a:defRPr>
            </a:pPr>
            <a:r>
              <a:rPr sz="1500" b="1">
                <a:solidFill>
                  <a:srgbClr val="172229"/>
                </a:solidFill>
                <a:latin typeface="Arial"/>
                <a:ea typeface="Arial"/>
                <a:cs typeface="Arial"/>
              </a:rPr>
              <a:t>1 104 tis.</a:t>
            </a:r>
          </a:p>
        </p:txBody>
      </p:sp>
      <p:sp>
        <p:nvSpPr>
          <p:cNvPr id="23" name="Obdélník: se zakulacenými rohy 22">
            <a:extLst xmlns:a="http://schemas.openxmlformats.org/drawingml/2006/main">
              <a:ext uri="{FF2B5EF4-FFF2-40B4-BE49-F238E27FC236}">
                <a16:creationId xmlns:a16="http://schemas.microsoft.com/office/drawing/2014/main" id="{4D3A2471-9E89-4058-97DD-A330E12ABD99}"/>
              </a:ext>
            </a:extLst>
          </p:cNvPr>
          <p:cNvSpPr>
            <a:spLocks xmlns:a="http://schemas.openxmlformats.org/drawingml/2006/main" noGrp="1"/>
          </p:cNvSpPr>
          <p:nvPr/>
        </p:nvSpPr>
        <p:spPr>
          <a:xfrm xmlns:a="http://schemas.openxmlformats.org/drawingml/2006/main">
            <a:off x="8801100" y="4305300"/>
            <a:ext cx="2476500" cy="1676400"/>
          </a:xfrm>
          <a:prstGeom xmlns:a="http://schemas.openxmlformats.org/drawingml/2006/main" prst="roundRect">
            <a:avLst>
              <a:gd name="adj" fmla="val 7955"/>
            </a:avLst>
          </a:prstGeom>
          <a:solidFill xmlns:a="http://schemas.openxmlformats.org/drawingml/2006/main">
            <a:srgbClr val="F4EACB"/>
          </a:solidFill>
          <a:ln xmlns:a="http://schemas.openxmlformats.org/drawingml/2006/main" w="9525">
            <a:solidFill>
              <a:srgbClr val="F4EACB"/>
            </a:solidFill>
            <a:prstDash val="solid"/>
          </a:ln>
        </p:spPr>
        <p:txBody>
          <a:bodyPr xmlns:a="http://schemas.openxmlformats.org/drawingml/2006/main"/>
          <a:lstStyle xmlns:a="http://schemas.openxmlformats.org/drawingml/2006/main"/>
          <a:p xmlns:a="http://schemas.openxmlformats.org/drawingml/2006/main">
            <a:endParaRPr/>
          </a:p>
        </p:txBody>
      </p:sp>
      <p:sp>
        <p:nvSpPr>
          <p:cNvPr id="24" name="Obdélník 23">
            <a:extLst xmlns:a="http://schemas.openxmlformats.org/drawingml/2006/main">
              <a:ext uri="{FF2B5EF4-FFF2-40B4-BE49-F238E27FC236}">
                <a16:creationId xmlns:a16="http://schemas.microsoft.com/office/drawing/2014/main" id="{041CB7B7-D087-441C-8D93-6FB052593B26}"/>
              </a:ext>
            </a:extLst>
          </p:cNvPr>
          <p:cNvSpPr>
            <a:spLocks xmlns:a="http://schemas.openxmlformats.org/drawingml/2006/main" noGrp="1"/>
          </p:cNvSpPr>
          <p:nvPr/>
        </p:nvSpPr>
        <p:spPr>
          <a:xfrm xmlns:a="http://schemas.openxmlformats.org/drawingml/2006/main">
            <a:off x="9048750" y="4591050"/>
            <a:ext cx="19812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ctr">
              <a:lnSpc>
                <a:spcPct val="105000"/>
              </a:lnSpc>
              <a:buNone/>
              <a:defRPr sz="1425" b="1">
                <a:solidFill>
                  <a:srgbClr val="735A18"/>
                </a:solidFill>
                <a:latin typeface="Arial"/>
                <a:ea typeface="Arial"/>
                <a:cs typeface="Arial"/>
              </a:defRPr>
            </a:pPr>
            <a:r>
              <a:rPr sz="1425" b="1">
                <a:solidFill>
                  <a:srgbClr val="735A18"/>
                </a:solidFill>
                <a:latin typeface="Arial"/>
                <a:ea typeface="Arial"/>
                <a:cs typeface="Arial"/>
              </a:rPr>
              <a:t>Investiční náklady</a:t>
            </a:r>
            <a:endParaRPr sz="1425" b="1">
              <a:solidFill>
                <a:srgbClr val="735A18"/>
              </a:solidFill>
              <a:latin typeface="Arial"/>
              <a:ea typeface="Arial"/>
              <a:cs typeface="Arial"/>
            </a:endParaRPr>
          </a:p>
        </p:txBody>
      </p:sp>
      <p:sp>
        <p:nvSpPr>
          <p:cNvPr id="25" name="Obdélník 24">
            <a:extLst xmlns:a="http://schemas.openxmlformats.org/drawingml/2006/main">
              <a:ext uri="{FF2B5EF4-FFF2-40B4-BE49-F238E27FC236}">
                <a16:creationId xmlns:a16="http://schemas.microsoft.com/office/drawing/2014/main" id="{2F39882A-403F-4AA6-9AA9-763A4B9C4E4A}"/>
              </a:ext>
            </a:extLst>
          </p:cNvPr>
          <p:cNvSpPr>
            <a:spLocks xmlns:a="http://schemas.openxmlformats.org/drawingml/2006/main" noGrp="1"/>
          </p:cNvSpPr>
          <p:nvPr/>
        </p:nvSpPr>
        <p:spPr>
          <a:xfrm xmlns:a="http://schemas.openxmlformats.org/drawingml/2006/main">
            <a:off x="9048750" y="4953000"/>
            <a:ext cx="19812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ctr">
              <a:lnSpc>
                <a:spcPct val="105000"/>
              </a:lnSpc>
              <a:buNone/>
              <a:defRPr sz="1575" b="1">
                <a:solidFill>
                  <a:srgbClr val="172229"/>
                </a:solidFill>
                <a:latin typeface="Arial"/>
                <a:ea typeface="Arial"/>
                <a:cs typeface="Arial"/>
              </a:defRPr>
            </a:pPr>
            <a:r>
              <a:rPr sz="1575" b="1">
                <a:solidFill>
                  <a:srgbClr val="172229"/>
                </a:solidFill>
                <a:latin typeface="Arial"/>
                <a:ea typeface="Arial"/>
                <a:cs typeface="Arial"/>
              </a:rPr>
              <a:t>A 46,3 / B 26,3 mil. Kč</a:t>
            </a:r>
            <a:endParaRPr sz="1575" b="1">
              <a:solidFill>
                <a:srgbClr val="172229"/>
              </a:solidFill>
              <a:latin typeface="Arial"/>
              <a:ea typeface="Arial"/>
              <a:cs typeface="Arial"/>
            </a:endParaRPr>
          </a:p>
        </p:txBody>
      </p:sp>
    </p:spTree>
    <p:extLst>
      <p:ext uri="{BB962C8B-B14F-4D97-AF65-F5344CB8AC3E}">
        <p14:creationId xmlns:p14="http://schemas.microsoft.com/office/powerpoint/2010/main" val="824810304"/>
      </p:ext>
    </p:extLst>
  </p:cSld>
</p:sld>
</file>

<file path=ppt/slides/slide15.xml><?xml version="1.0" encoding="utf-8"?>
<p:sld xmlns:p="http://schemas.openxmlformats.org/presentationml/2006/main">
  <p:cSld>
    <p:bg>
      <p:bgPr>
        <a:solidFill xmlns:a="http://schemas.openxmlformats.org/drawingml/2006/main">
          <a:srgbClr val="F7F6F1"/>
        </a:solidFill>
      </p:bgPr>
    </p:bg>
    <p:spTree>
      <p:nvGrpSpPr>
        <p:cNvPr id="1" name=""/>
        <p:cNvGrpSpPr/>
        <p:nvPr/>
      </p:nvGrpSpPr>
      <p:grpSpPr>
        <a:xfrm xmlns:a="http://schemas.openxmlformats.org/drawingml/2006/main"/>
      </p:grpSpPr>
      <p:sp>
        <p:nvSpPr>
          <p:cNvPr id="2" name="Obdélník 1">
            <a:extLst xmlns:a="http://schemas.openxmlformats.org/drawingml/2006/main">
              <a:ext uri="{FF2B5EF4-FFF2-40B4-BE49-F238E27FC236}">
                <a16:creationId xmlns:a16="http://schemas.microsoft.com/office/drawing/2014/main" id="{6CFB258D-9FD5-48DE-9219-5AE247437755}"/>
              </a:ext>
            </a:extLst>
          </p:cNvPr>
          <p:cNvSpPr>
            <a:spLocks xmlns:a="http://schemas.openxmlformats.org/drawingml/2006/main" noGrp="1"/>
          </p:cNvSpPr>
          <p:nvPr/>
        </p:nvSpPr>
        <p:spPr>
          <a:xfrm xmlns:a="http://schemas.openxmlformats.org/drawingml/2006/main">
            <a:off x="647700" y="838200"/>
            <a:ext cx="108966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l">
              <a:lnSpc>
                <a:spcPct val="105000"/>
              </a:lnSpc>
              <a:buNone/>
              <a:defRPr sz="3600" b="1">
                <a:solidFill>
                  <a:srgbClr val="172229"/>
                </a:solidFill>
                <a:latin typeface="Arial"/>
                <a:ea typeface="Arial"/>
                <a:cs typeface="Arial"/>
              </a:defRPr>
            </a:pPr>
            <a:r>
              <a:rPr sz="3600" b="1">
                <a:solidFill>
                  <a:srgbClr val="172229"/>
                </a:solidFill>
                <a:latin typeface="Arial"/>
                <a:ea typeface="Arial"/>
                <a:cs typeface="Arial"/>
              </a:rPr>
              <a:t>Mladý</a:t>
            </a:r>
            <a:r>
              <a:rPr sz="3600" b="1">
                <a:solidFill>
                  <a:srgbClr val="172229"/>
                </a:solidFill>
                <a:latin typeface="Arial"/>
                <a:ea typeface="Arial"/>
                <a:cs typeface="Arial"/>
              </a:rPr>
              <a:t> </a:t>
            </a:r>
            <a:r>
              <a:rPr sz="3600" b="1">
                <a:solidFill>
                  <a:srgbClr val="172229"/>
                </a:solidFill>
                <a:latin typeface="Arial"/>
                <a:ea typeface="Arial"/>
                <a:cs typeface="Arial"/>
              </a:rPr>
              <a:t>Smolive</a:t>
            </a:r>
            <a:r>
              <a:rPr sz="3600" b="1">
                <a:solidFill>
                  <a:srgbClr val="172229"/>
                </a:solidFill>
                <a:latin typeface="Arial"/>
                <a:ea typeface="Arial"/>
                <a:cs typeface="Arial"/>
              </a:rPr>
              <a:t>c</a:t>
            </a:r>
            <a:endParaRPr sz="3600" b="1">
              <a:solidFill>
                <a:srgbClr val="172229"/>
              </a:solidFill>
              <a:latin typeface="Arial"/>
              <a:ea typeface="Arial"/>
              <a:cs typeface="Arial"/>
            </a:endParaRPr>
          </a:p>
        </p:txBody>
      </p:sp>
      <p:sp>
        <p:nvSpPr>
          <p:cNvPr id="4" name="Obdélník 3">
            <a:extLst xmlns:a="http://schemas.openxmlformats.org/drawingml/2006/main">
              <a:ext uri="{FF2B5EF4-FFF2-40B4-BE49-F238E27FC236}">
                <a16:creationId xmlns:a16="http://schemas.microsoft.com/office/drawing/2014/main" id="{A93B204B-4DBE-4347-9C4E-7A831D9304E9}"/>
              </a:ext>
            </a:extLst>
          </p:cNvPr>
          <p:cNvSpPr>
            <a:spLocks xmlns:a="http://schemas.openxmlformats.org/drawingml/2006/main" noGrp="1"/>
          </p:cNvSpPr>
          <p:nvPr/>
        </p:nvSpPr>
        <p:spPr>
          <a:xfrm xmlns:a="http://schemas.openxmlformats.org/drawingml/2006/main">
            <a:off x="11087100" y="6486525"/>
            <a:ext cx="4572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r">
              <a:lnSpc>
                <a:spcPct val="105000"/>
              </a:lnSpc>
              <a:buNone/>
              <a:defRPr sz="1125" b="1">
                <a:solidFill>
                  <a:srgbClr val="5E6A70"/>
                </a:solidFill>
                <a:latin typeface="Arial"/>
                <a:ea typeface="Arial"/>
                <a:cs typeface="Arial"/>
              </a:defRPr>
            </a:pPr>
            <a:r>
              <a:rPr sz="1125" b="1">
                <a:solidFill>
                  <a:srgbClr val="5E6A70"/>
                </a:solidFill>
                <a:latin typeface="Arial"/>
                <a:ea typeface="Arial"/>
                <a:cs typeface="Arial"/>
              </a:rPr>
              <a:t>15</a:t>
            </a:r>
          </a:p>
        </p:txBody>
      </p:sp>
      <p:sp>
        <p:nvSpPr>
          <p:cNvPr id="5" name="Obdélník 4">
            <a:extLst xmlns:a="http://schemas.openxmlformats.org/drawingml/2006/main">
              <a:ext uri="{FF2B5EF4-FFF2-40B4-BE49-F238E27FC236}">
                <a16:creationId xmlns:a16="http://schemas.microsoft.com/office/drawing/2014/main" id="{28722527-3630-405A-9802-3E943E0ADDC7}"/>
              </a:ext>
            </a:extLst>
          </p:cNvPr>
          <p:cNvSpPr>
            <a:spLocks xmlns:a="http://schemas.openxmlformats.org/drawingml/2006/main" noGrp="1"/>
          </p:cNvSpPr>
          <p:nvPr/>
        </p:nvSpPr>
        <p:spPr>
          <a:xfrm xmlns:a="http://schemas.openxmlformats.org/drawingml/2006/main">
            <a:off x="647700" y="6486525"/>
            <a:ext cx="4762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125" b="0">
                <a:solidFill>
                  <a:srgbClr val="5E6A70"/>
                </a:solidFill>
                <a:latin typeface="Arial"/>
                <a:ea typeface="Arial"/>
                <a:cs typeface="Arial"/>
              </a:defRPr>
            </a:pPr>
            <a:r>
              <a:rPr sz="1125" b="0">
                <a:solidFill>
                  <a:srgbClr val="5E6A70"/>
                </a:solidFill>
                <a:latin typeface="Arial"/>
                <a:ea typeface="Arial"/>
                <a:cs typeface="Arial"/>
              </a:rPr>
              <a:t>Variantní řešení odkanalizování · veřejné projednání</a:t>
            </a:r>
          </a:p>
        </p:txBody>
      </p:sp>
      <p:sp>
        <p:nvSpPr>
          <p:cNvPr id="6" name="Obdélník 5">
            <a:extLst xmlns:a="http://schemas.openxmlformats.org/drawingml/2006/main">
              <a:ext uri="{FF2B5EF4-FFF2-40B4-BE49-F238E27FC236}">
                <a16:creationId xmlns:a16="http://schemas.microsoft.com/office/drawing/2014/main" id="{D5A19563-70BB-45D8-A40F-3F749596362F}"/>
              </a:ext>
            </a:extLst>
          </p:cNvPr>
          <p:cNvSpPr>
            <a:spLocks xmlns:a="http://schemas.openxmlformats.org/drawingml/2006/main" noGrp="1"/>
          </p:cNvSpPr>
          <p:nvPr/>
        </p:nvSpPr>
        <p:spPr>
          <a:xfrm xmlns:a="http://schemas.openxmlformats.org/drawingml/2006/main">
            <a:off x="819150" y="2076450"/>
            <a:ext cx="18097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3375" b="1">
                <a:solidFill>
                  <a:srgbClr val="172229"/>
                </a:solidFill>
                <a:latin typeface="Arial"/>
                <a:ea typeface="Arial"/>
                <a:cs typeface="Arial"/>
              </a:defRPr>
            </a:pPr>
            <a:r>
              <a:rPr sz="3375" b="1">
                <a:solidFill>
                  <a:srgbClr val="172229"/>
                </a:solidFill>
                <a:latin typeface="Arial"/>
                <a:ea typeface="Arial"/>
                <a:cs typeface="Arial"/>
              </a:rPr>
              <a:t>228</a:t>
            </a:r>
          </a:p>
        </p:txBody>
      </p:sp>
      <p:sp>
        <p:nvSpPr>
          <p:cNvPr id="7" name="Obdélník 6">
            <a:extLst xmlns:a="http://schemas.openxmlformats.org/drawingml/2006/main">
              <a:ext uri="{FF2B5EF4-FFF2-40B4-BE49-F238E27FC236}">
                <a16:creationId xmlns:a16="http://schemas.microsoft.com/office/drawing/2014/main" id="{58E61193-DF8F-48A7-8590-19A44CADA912}"/>
              </a:ext>
            </a:extLst>
          </p:cNvPr>
          <p:cNvSpPr>
            <a:spLocks xmlns:a="http://schemas.openxmlformats.org/drawingml/2006/main" noGrp="1"/>
          </p:cNvSpPr>
          <p:nvPr/>
        </p:nvSpPr>
        <p:spPr>
          <a:xfrm xmlns:a="http://schemas.openxmlformats.org/drawingml/2006/main">
            <a:off x="819150" y="2667000"/>
            <a:ext cx="18097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575" b="1">
                <a:solidFill>
                  <a:srgbClr val="172229"/>
                </a:solidFill>
                <a:latin typeface="Arial"/>
                <a:ea typeface="Arial"/>
                <a:cs typeface="Arial"/>
              </a:defRPr>
            </a:pPr>
            <a:r>
              <a:rPr sz="1575" b="1">
                <a:solidFill>
                  <a:srgbClr val="172229"/>
                </a:solidFill>
                <a:latin typeface="Arial"/>
                <a:ea typeface="Arial"/>
                <a:cs typeface="Arial"/>
              </a:rPr>
              <a:t>obyvatel ve studii</a:t>
            </a:r>
          </a:p>
        </p:txBody>
      </p:sp>
      <p:sp>
        <p:nvSpPr>
          <p:cNvPr id="8" name="Obdélník 7">
            <a:extLst xmlns:a="http://schemas.openxmlformats.org/drawingml/2006/main">
              <a:ext uri="{FF2B5EF4-FFF2-40B4-BE49-F238E27FC236}">
                <a16:creationId xmlns:a16="http://schemas.microsoft.com/office/drawing/2014/main" id="{B7F6CA01-7F69-4715-ACF9-C46D51463797}"/>
              </a:ext>
            </a:extLst>
          </p:cNvPr>
          <p:cNvSpPr>
            <a:spLocks xmlns:a="http://schemas.openxmlformats.org/drawingml/2006/main" noGrp="1"/>
          </p:cNvSpPr>
          <p:nvPr/>
        </p:nvSpPr>
        <p:spPr>
          <a:xfrm xmlns:a="http://schemas.openxmlformats.org/drawingml/2006/main">
            <a:off x="819150" y="3143250"/>
            <a:ext cx="18097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350" b="0">
                <a:solidFill>
                  <a:srgbClr val="5E6A70"/>
                </a:solidFill>
                <a:latin typeface="Arial"/>
                <a:ea typeface="Arial"/>
                <a:cs typeface="Arial"/>
              </a:defRPr>
            </a:pPr>
            <a:r>
              <a:rPr sz="1350" b="0">
                <a:solidFill>
                  <a:srgbClr val="5E6A70"/>
                </a:solidFill>
                <a:latin typeface="Arial"/>
                <a:ea typeface="Arial"/>
                <a:cs typeface="Arial"/>
              </a:rPr>
              <a:t>největší</a:t>
            </a:r>
            <a:r>
              <a:rPr sz="1350" b="0">
                <a:solidFill>
                  <a:srgbClr val="5E6A70"/>
                </a:solidFill>
                <a:latin typeface="Arial"/>
                <a:ea typeface="Arial"/>
                <a:cs typeface="Arial"/>
              </a:rPr>
              <a:t> </a:t>
            </a:r>
            <a:r>
              <a:rPr sz="1350" b="0">
                <a:solidFill>
                  <a:srgbClr val="5E6A70"/>
                </a:solidFill>
                <a:latin typeface="Arial"/>
                <a:ea typeface="Arial"/>
                <a:cs typeface="Arial"/>
              </a:rPr>
              <a:t>místní</a:t>
            </a:r>
            <a:r>
              <a:rPr sz="1350" b="0">
                <a:solidFill>
                  <a:srgbClr val="5E6A70"/>
                </a:solidFill>
                <a:latin typeface="Arial"/>
                <a:ea typeface="Arial"/>
                <a:cs typeface="Arial"/>
              </a:rPr>
              <a:t> </a:t>
            </a:r>
            <a:r>
              <a:rPr sz="1350" b="0">
                <a:solidFill>
                  <a:srgbClr val="5E6A70"/>
                </a:solidFill>
                <a:latin typeface="Arial"/>
                <a:ea typeface="Arial"/>
                <a:cs typeface="Arial"/>
              </a:rPr>
              <a:t>část</a:t>
            </a:r>
            <a:endParaRPr sz="1350" b="0">
              <a:solidFill>
                <a:srgbClr val="5E6A70"/>
              </a:solidFill>
              <a:latin typeface="Arial"/>
              <a:ea typeface="Arial"/>
              <a:cs typeface="Arial"/>
            </a:endParaRPr>
          </a:p>
        </p:txBody>
      </p:sp>
      <p:sp>
        <p:nvSpPr>
          <p:cNvPr id="9" name="Obdélník 8">
            <a:extLst xmlns:a="http://schemas.openxmlformats.org/drawingml/2006/main">
              <a:ext uri="{FF2B5EF4-FFF2-40B4-BE49-F238E27FC236}">
                <a16:creationId xmlns:a16="http://schemas.microsoft.com/office/drawing/2014/main" id="{2977AB86-42F3-43EA-AA75-55B194888C0B}"/>
              </a:ext>
            </a:extLst>
          </p:cNvPr>
          <p:cNvSpPr>
            <a:spLocks xmlns:a="http://schemas.openxmlformats.org/drawingml/2006/main" noGrp="1"/>
          </p:cNvSpPr>
          <p:nvPr/>
        </p:nvSpPr>
        <p:spPr>
          <a:xfrm xmlns:a="http://schemas.openxmlformats.org/drawingml/2006/main">
            <a:off x="3162300" y="2076450"/>
            <a:ext cx="28575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3375" b="1">
                <a:solidFill>
                  <a:srgbClr val="2F6F8F"/>
                </a:solidFill>
                <a:latin typeface="Arial"/>
                <a:ea typeface="Arial"/>
                <a:cs typeface="Arial"/>
              </a:defRPr>
            </a:pPr>
            <a:r>
              <a:rPr sz="3375" b="1">
                <a:solidFill>
                  <a:srgbClr val="2F6F8F"/>
                </a:solidFill>
                <a:latin typeface="Arial"/>
                <a:ea typeface="Arial"/>
                <a:cs typeface="Arial"/>
              </a:rPr>
              <a:t>ČOV 300 EO</a:t>
            </a:r>
            <a:endParaRPr sz="3375" b="1">
              <a:solidFill>
                <a:srgbClr val="2F6F8F"/>
              </a:solidFill>
              <a:latin typeface="Arial"/>
              <a:ea typeface="Arial"/>
              <a:cs typeface="Arial"/>
            </a:endParaRPr>
          </a:p>
        </p:txBody>
      </p:sp>
      <p:sp>
        <p:nvSpPr>
          <p:cNvPr id="10" name="Obdélník 9">
            <a:extLst xmlns:a="http://schemas.openxmlformats.org/drawingml/2006/main">
              <a:ext uri="{FF2B5EF4-FFF2-40B4-BE49-F238E27FC236}">
                <a16:creationId xmlns:a16="http://schemas.microsoft.com/office/drawing/2014/main" id="{488A75EF-3781-4FDC-93C9-74A742D4419D}"/>
              </a:ext>
            </a:extLst>
          </p:cNvPr>
          <p:cNvSpPr>
            <a:spLocks xmlns:a="http://schemas.openxmlformats.org/drawingml/2006/main" noGrp="1"/>
          </p:cNvSpPr>
          <p:nvPr/>
        </p:nvSpPr>
        <p:spPr>
          <a:xfrm xmlns:a="http://schemas.openxmlformats.org/drawingml/2006/main">
            <a:off x="3162300" y="2667000"/>
            <a:ext cx="2857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575" b="1">
                <a:solidFill>
                  <a:srgbClr val="172229"/>
                </a:solidFill>
                <a:latin typeface="Arial"/>
                <a:ea typeface="Arial"/>
                <a:cs typeface="Arial"/>
              </a:defRPr>
            </a:pPr>
            <a:r>
              <a:rPr sz="1575" b="1">
                <a:solidFill>
                  <a:srgbClr val="172229"/>
                </a:solidFill>
                <a:latin typeface="Arial"/>
                <a:ea typeface="Arial"/>
                <a:cs typeface="Arial"/>
              </a:rPr>
              <a:t>centrální řešení </a:t>
            </a:r>
            <a:endParaRPr sz="1575" b="1">
              <a:solidFill>
                <a:srgbClr val="172229"/>
              </a:solidFill>
              <a:latin typeface="Arial"/>
              <a:ea typeface="Arial"/>
              <a:cs typeface="Arial"/>
            </a:endParaRPr>
          </a:p>
        </p:txBody>
      </p:sp>
      <p:sp>
        <p:nvSpPr>
          <p:cNvPr id="11" name="Obdélník 10">
            <a:extLst xmlns:a="http://schemas.openxmlformats.org/drawingml/2006/main">
              <a:ext uri="{FF2B5EF4-FFF2-40B4-BE49-F238E27FC236}">
                <a16:creationId xmlns:a16="http://schemas.microsoft.com/office/drawing/2014/main" id="{6BA44662-D21A-42E9-A6FE-E7AF33B5C11C}"/>
              </a:ext>
            </a:extLst>
          </p:cNvPr>
          <p:cNvSpPr>
            <a:spLocks xmlns:a="http://schemas.openxmlformats.org/drawingml/2006/main" noGrp="1"/>
          </p:cNvSpPr>
          <p:nvPr/>
        </p:nvSpPr>
        <p:spPr>
          <a:xfrm xmlns:a="http://schemas.openxmlformats.org/drawingml/2006/main">
            <a:off x="3162300" y="3143250"/>
            <a:ext cx="28575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350" b="0">
                <a:solidFill>
                  <a:srgbClr val="5E6A70"/>
                </a:solidFill>
                <a:latin typeface="Arial"/>
                <a:ea typeface="Arial"/>
                <a:cs typeface="Arial"/>
              </a:defRPr>
            </a:pPr>
            <a:r>
              <a:rPr sz="1350">
                <a:solidFill>
                  <a:srgbClr val="5E6A70"/>
                </a:solidFill>
                <a:latin typeface="Arial"/>
                <a:ea typeface="Arial"/>
                <a:cs typeface="Arial"/>
              </a:rPr>
              <a:t>nebo varianta C: ČOV 100 EO + 76 DČOV</a:t>
            </a:r>
            <a:endParaRPr sz="1350" b="0">
              <a:solidFill>
                <a:srgbClr val="5E6A70"/>
              </a:solidFill>
              <a:latin typeface="Arial"/>
              <a:ea typeface="Arial"/>
              <a:cs typeface="Arial"/>
            </a:endParaRPr>
          </a:p>
        </p:txBody>
      </p:sp>
      <p:sp>
        <p:nvSpPr>
          <p:cNvPr id="12" name="Obdélník 11">
            <a:extLst xmlns:a="http://schemas.openxmlformats.org/drawingml/2006/main">
              <a:ext uri="{FF2B5EF4-FFF2-40B4-BE49-F238E27FC236}">
                <a16:creationId xmlns:a16="http://schemas.microsoft.com/office/drawing/2014/main" id="{04967AC9-5CCD-468D-9F6E-B9EAB17A2B11}"/>
              </a:ext>
            </a:extLst>
          </p:cNvPr>
          <p:cNvSpPr>
            <a:spLocks xmlns:a="http://schemas.openxmlformats.org/drawingml/2006/main" noGrp="1"/>
          </p:cNvSpPr>
          <p:nvPr/>
        </p:nvSpPr>
        <p:spPr>
          <a:xfrm xmlns:a="http://schemas.openxmlformats.org/drawingml/2006/main">
            <a:off x="6553200" y="2076450"/>
            <a:ext cx="21907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3375" b="1">
                <a:solidFill>
                  <a:srgbClr val="4F7D61"/>
                </a:solidFill>
                <a:latin typeface="Arial"/>
                <a:ea typeface="Arial"/>
                <a:cs typeface="Arial"/>
              </a:defRPr>
            </a:pPr>
            <a:r>
              <a:rPr sz="3375" b="1">
                <a:solidFill>
                  <a:srgbClr val="4F7D61"/>
                </a:solidFill>
                <a:latin typeface="Arial"/>
                <a:ea typeface="Arial"/>
                <a:cs typeface="Arial"/>
              </a:rPr>
              <a:t>93</a:t>
            </a:r>
            <a:endParaRPr sz="3375" b="1">
              <a:solidFill>
                <a:srgbClr val="4F7D61"/>
              </a:solidFill>
              <a:latin typeface="Arial"/>
              <a:ea typeface="Arial"/>
              <a:cs typeface="Arial"/>
            </a:endParaRPr>
          </a:p>
        </p:txBody>
      </p:sp>
      <p:sp>
        <p:nvSpPr>
          <p:cNvPr id="13" name="Obdélník 12">
            <a:extLst xmlns:a="http://schemas.openxmlformats.org/drawingml/2006/main">
              <a:ext uri="{FF2B5EF4-FFF2-40B4-BE49-F238E27FC236}">
                <a16:creationId xmlns:a16="http://schemas.microsoft.com/office/drawing/2014/main" id="{1ABE9908-D2F2-442E-9780-B5BFE5053140}"/>
              </a:ext>
            </a:extLst>
          </p:cNvPr>
          <p:cNvSpPr>
            <a:spLocks xmlns:a="http://schemas.openxmlformats.org/drawingml/2006/main" noGrp="1"/>
          </p:cNvSpPr>
          <p:nvPr/>
        </p:nvSpPr>
        <p:spPr>
          <a:xfrm xmlns:a="http://schemas.openxmlformats.org/drawingml/2006/main">
            <a:off x="6553200" y="2667000"/>
            <a:ext cx="21907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575" b="1">
                <a:solidFill>
                  <a:srgbClr val="172229"/>
                </a:solidFill>
                <a:latin typeface="Arial"/>
                <a:ea typeface="Arial"/>
                <a:cs typeface="Arial"/>
              </a:defRPr>
            </a:pPr>
            <a:r>
              <a:rPr sz="1575" b="1">
                <a:solidFill>
                  <a:srgbClr val="172229"/>
                </a:solidFill>
                <a:latin typeface="Arial"/>
                <a:ea typeface="Arial"/>
                <a:cs typeface="Arial"/>
              </a:rPr>
              <a:t>DČOV</a:t>
            </a:r>
          </a:p>
        </p:txBody>
      </p:sp>
      <p:sp>
        <p:nvSpPr>
          <p:cNvPr id="14" name="Obdélník 13">
            <a:extLst xmlns:a="http://schemas.openxmlformats.org/drawingml/2006/main">
              <a:ext uri="{FF2B5EF4-FFF2-40B4-BE49-F238E27FC236}">
                <a16:creationId xmlns:a16="http://schemas.microsoft.com/office/drawing/2014/main" id="{0AF16946-2F74-49B9-8B0E-DAF1393B1C39}"/>
              </a:ext>
            </a:extLst>
          </p:cNvPr>
          <p:cNvSpPr>
            <a:spLocks xmlns:a="http://schemas.openxmlformats.org/drawingml/2006/main" noGrp="1"/>
          </p:cNvSpPr>
          <p:nvPr/>
        </p:nvSpPr>
        <p:spPr>
          <a:xfrm xmlns:a="http://schemas.openxmlformats.org/drawingml/2006/main">
            <a:off x="6553200" y="3143250"/>
            <a:ext cx="21907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350" b="0">
                <a:solidFill>
                  <a:srgbClr val="5E6A70"/>
                </a:solidFill>
                <a:latin typeface="Arial"/>
                <a:ea typeface="Arial"/>
                <a:cs typeface="Arial"/>
              </a:defRPr>
            </a:pPr>
            <a:r>
              <a:rPr sz="1350" b="0">
                <a:solidFill>
                  <a:srgbClr val="5E6A70"/>
                </a:solidFill>
                <a:latin typeface="Arial"/>
                <a:ea typeface="Arial"/>
                <a:cs typeface="Arial"/>
              </a:rPr>
              <a:t>varianta</a:t>
            </a:r>
            <a:r>
              <a:rPr sz="1350" b="0">
                <a:solidFill>
                  <a:srgbClr val="5E6A70"/>
                </a:solidFill>
                <a:latin typeface="Arial"/>
                <a:ea typeface="Arial"/>
                <a:cs typeface="Arial"/>
              </a:rPr>
              <a:t> </a:t>
            </a:r>
            <a:r>
              <a:rPr sz="1350">
                <a:solidFill>
                  <a:srgbClr val="5E6A70"/>
                </a:solidFill>
                <a:latin typeface="Arial"/>
                <a:ea typeface="Arial"/>
                <a:cs typeface="Arial"/>
              </a:rPr>
              <a:t>B</a:t>
            </a:r>
            <a:endParaRPr sz="1350" b="0">
              <a:solidFill>
                <a:srgbClr val="5E6A70"/>
              </a:solidFill>
              <a:latin typeface="Arial"/>
              <a:ea typeface="Arial"/>
              <a:cs typeface="Arial"/>
            </a:endParaRPr>
          </a:p>
        </p:txBody>
      </p:sp>
      <p:sp>
        <p:nvSpPr>
          <p:cNvPr id="15" name="Přímá spojnice 14">
            <a:extLst xmlns:a="http://schemas.openxmlformats.org/drawingml/2006/main">
              <a:ext uri="{FF2B5EF4-FFF2-40B4-BE49-F238E27FC236}">
                <a16:creationId xmlns:a16="http://schemas.microsoft.com/office/drawing/2014/main" id="{3C202D28-5F57-4397-8F45-34F79EF0ABB5}"/>
              </a:ext>
            </a:extLst>
          </p:cNvPr>
          <p:cNvSpPr>
            <a:spLocks xmlns:a="http://schemas.openxmlformats.org/drawingml/2006/main" noGrp="1"/>
          </p:cNvSpPr>
          <p:nvPr/>
        </p:nvSpPr>
        <p:spPr>
          <a:xfrm xmlns:a="http://schemas.openxmlformats.org/drawingml/2006/main">
            <a:off x="819150" y="3886200"/>
            <a:ext cx="10001250" cy="0"/>
          </a:xfrm>
          <a:prstGeom xmlns:a="http://schemas.openxmlformats.org/drawingml/2006/main" prst="line">
            <a:avLst/>
          </a:prstGeom>
          <a:noFill xmlns:a="http://schemas.openxmlformats.org/drawingml/2006/main"/>
          <a:ln xmlns:a="http://schemas.openxmlformats.org/drawingml/2006/main" w="9525">
            <a:solidFill>
              <a:srgbClr val="CDD4D5"/>
            </a:solidFill>
            <a:prstDash val="solid"/>
          </a:ln>
        </p:spPr>
        <p:txBody>
          <a:bodyPr xmlns:a="http://schemas.openxmlformats.org/drawingml/2006/main"/>
          <a:lstStyle xmlns:a="http://schemas.openxmlformats.org/drawingml/2006/main"/>
          <a:p xmlns:a="http://schemas.openxmlformats.org/drawingml/2006/main">
            <a:endParaRPr/>
          </a:p>
        </p:txBody>
      </p:sp>
      <p:sp>
        <p:nvSpPr>
          <p:cNvPr id="16" name="Obdélník 15">
            <a:extLst xmlns:a="http://schemas.openxmlformats.org/drawingml/2006/main">
              <a:ext uri="{FF2B5EF4-FFF2-40B4-BE49-F238E27FC236}">
                <a16:creationId xmlns:a16="http://schemas.microsoft.com/office/drawing/2014/main" id="{EB4B119A-4584-4C76-818E-DC84956C17AC}"/>
              </a:ext>
            </a:extLst>
          </p:cNvPr>
          <p:cNvSpPr>
            <a:spLocks xmlns:a="http://schemas.openxmlformats.org/drawingml/2006/main" noGrp="1"/>
          </p:cNvSpPr>
          <p:nvPr/>
        </p:nvSpPr>
        <p:spPr>
          <a:xfrm xmlns:a="http://schemas.openxmlformats.org/drawingml/2006/main">
            <a:off x="758190" y="4107181"/>
            <a:ext cx="6621018" cy="188594"/>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nSpc>
                <a:spcPct val="105000"/>
              </a:lnSpc>
              <a:buNone/>
              <a:defRPr sz="1650" b="1">
                <a:solidFill>
                  <a:srgbClr val="5E6A70"/>
                </a:solidFill>
                <a:latin typeface="Arial"/>
                <a:ea typeface="Arial"/>
                <a:cs typeface="Arial"/>
              </a:defRPr>
            </a:pPr>
            <a:r>
              <a:rPr sz="1650" b="1">
                <a:solidFill>
                  <a:srgbClr val="5E6A70"/>
                </a:solidFill>
                <a:latin typeface="Arial"/>
                <a:ea typeface="Arial"/>
                <a:cs typeface="Arial"/>
              </a:rPr>
              <a:t>Porovnání celkových ročních nákladů (tis. Kč/rok)</a:t>
            </a:r>
            <a:endParaRPr sz="1650" b="1">
              <a:solidFill>
                <a:srgbClr val="5E6A70"/>
              </a:solidFill>
              <a:latin typeface="Arial"/>
              <a:ea typeface="Arial"/>
              <a:cs typeface="Arial"/>
            </a:endParaRPr>
          </a:p>
        </p:txBody>
      </p:sp>
      <p:sp>
        <p:nvSpPr>
          <p:cNvPr id="17" name="Obdélník 16">
            <a:extLst xmlns:a="http://schemas.openxmlformats.org/drawingml/2006/main">
              <a:ext uri="{FF2B5EF4-FFF2-40B4-BE49-F238E27FC236}">
                <a16:creationId xmlns:a16="http://schemas.microsoft.com/office/drawing/2014/main" id="{D5975850-E5A4-4624-AF23-6DE90EBB57FF}"/>
              </a:ext>
            </a:extLst>
          </p:cNvPr>
          <p:cNvSpPr>
            <a:spLocks xmlns:a="http://schemas.openxmlformats.org/drawingml/2006/main" noGrp="1"/>
          </p:cNvSpPr>
          <p:nvPr/>
        </p:nvSpPr>
        <p:spPr>
          <a:xfrm xmlns:a="http://schemas.openxmlformats.org/drawingml/2006/main">
            <a:off x="819150" y="4648200"/>
            <a:ext cx="1619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575" b="1">
                <a:solidFill>
                  <a:srgbClr val="2F6F8F"/>
                </a:solidFill>
                <a:latin typeface="Arial"/>
                <a:ea typeface="Arial"/>
                <a:cs typeface="Arial"/>
              </a:defRPr>
            </a:pPr>
            <a:r>
              <a:rPr sz="1575" b="1">
                <a:solidFill>
                  <a:srgbClr val="2F6F8F"/>
                </a:solidFill>
                <a:latin typeface="Arial"/>
                <a:ea typeface="Arial"/>
                <a:cs typeface="Arial"/>
              </a:rPr>
              <a:t>A · centrální</a:t>
            </a:r>
            <a:endParaRPr sz="1575" b="1">
              <a:solidFill>
                <a:srgbClr val="2F6F8F"/>
              </a:solidFill>
              <a:latin typeface="Arial"/>
              <a:ea typeface="Arial"/>
              <a:cs typeface="Arial"/>
            </a:endParaRPr>
          </a:p>
        </p:txBody>
      </p:sp>
      <p:sp>
        <p:nvSpPr>
          <p:cNvPr id="18" name="Obdélník: se zakulacenými rohy 17">
            <a:extLst xmlns:a="http://schemas.openxmlformats.org/drawingml/2006/main">
              <a:ext uri="{FF2B5EF4-FFF2-40B4-BE49-F238E27FC236}">
                <a16:creationId xmlns:a16="http://schemas.microsoft.com/office/drawing/2014/main" id="{87A0A8E2-D14F-4CE3-BD3A-A5FFC511323F}"/>
              </a:ext>
            </a:extLst>
          </p:cNvPr>
          <p:cNvSpPr>
            <a:spLocks xmlns:a="http://schemas.openxmlformats.org/drawingml/2006/main" noGrp="1"/>
          </p:cNvSpPr>
          <p:nvPr/>
        </p:nvSpPr>
        <p:spPr>
          <a:xfrm xmlns:a="http://schemas.openxmlformats.org/drawingml/2006/main">
            <a:off x="2495550" y="4676775"/>
            <a:ext cx="4667250" cy="266700"/>
          </a:xfrm>
          <a:prstGeom xmlns:a="http://schemas.openxmlformats.org/drawingml/2006/main" prst="roundRect">
            <a:avLst>
              <a:gd name="adj" fmla="val 42857"/>
            </a:avLst>
          </a:prstGeom>
          <a:solidFill xmlns:a="http://schemas.openxmlformats.org/drawingml/2006/main">
            <a:srgbClr val="2F6F8F"/>
          </a:solidFill>
          <a:ln xmlns:a="http://schemas.openxmlformats.org/drawingml/2006/main" w="0">
            <a:solidFill>
              <a:srgbClr val="2F6F8F"/>
            </a:solidFill>
            <a:prstDash val="solid"/>
          </a:ln>
        </p:spPr>
        <p:txBody>
          <a:bodyPr xmlns:a="http://schemas.openxmlformats.org/drawingml/2006/main"/>
          <a:lstStyle xmlns:a="http://schemas.openxmlformats.org/drawingml/2006/main"/>
          <a:p xmlns:a="http://schemas.openxmlformats.org/drawingml/2006/main">
            <a:endParaRPr/>
          </a:p>
        </p:txBody>
      </p:sp>
      <p:sp>
        <p:nvSpPr>
          <p:cNvPr id="19" name="Obdélník 18">
            <a:extLst xmlns:a="http://schemas.openxmlformats.org/drawingml/2006/main">
              <a:ext uri="{FF2B5EF4-FFF2-40B4-BE49-F238E27FC236}">
                <a16:creationId xmlns:a16="http://schemas.microsoft.com/office/drawing/2014/main" id="{1494D274-F1C5-4690-9198-814323A25874}"/>
              </a:ext>
            </a:extLst>
          </p:cNvPr>
          <p:cNvSpPr>
            <a:spLocks xmlns:a="http://schemas.openxmlformats.org/drawingml/2006/main" noGrp="1"/>
          </p:cNvSpPr>
          <p:nvPr/>
        </p:nvSpPr>
        <p:spPr>
          <a:xfrm xmlns:a="http://schemas.openxmlformats.org/drawingml/2006/main">
            <a:off x="7239000" y="4648200"/>
            <a:ext cx="1524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500" b="1">
                <a:solidFill>
                  <a:srgbClr val="172229"/>
                </a:solidFill>
                <a:latin typeface="Arial"/>
                <a:ea typeface="Arial"/>
                <a:cs typeface="Arial"/>
              </a:defRPr>
            </a:pPr>
            <a:r>
              <a:rPr sz="1500" b="1">
                <a:solidFill>
                  <a:srgbClr val="172229"/>
                </a:solidFill>
                <a:latin typeface="Arial"/>
                <a:ea typeface="Arial"/>
                <a:cs typeface="Arial"/>
              </a:rPr>
              <a:t>1 662 tis.</a:t>
            </a:r>
          </a:p>
        </p:txBody>
      </p:sp>
      <p:sp>
        <p:nvSpPr>
          <p:cNvPr id="20" name="Obdélník 19">
            <a:extLst xmlns:a="http://schemas.openxmlformats.org/drawingml/2006/main">
              <a:ext uri="{FF2B5EF4-FFF2-40B4-BE49-F238E27FC236}">
                <a16:creationId xmlns:a16="http://schemas.microsoft.com/office/drawing/2014/main" id="{1990B6DD-7FEF-44D9-9C7D-08A8B40007FE}"/>
              </a:ext>
            </a:extLst>
          </p:cNvPr>
          <p:cNvSpPr>
            <a:spLocks xmlns:a="http://schemas.openxmlformats.org/drawingml/2006/main" noGrp="1"/>
          </p:cNvSpPr>
          <p:nvPr/>
        </p:nvSpPr>
        <p:spPr>
          <a:xfrm xmlns:a="http://schemas.openxmlformats.org/drawingml/2006/main">
            <a:off x="819150" y="5719455"/>
            <a:ext cx="1619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575" b="1">
                <a:solidFill>
                  <a:srgbClr val="4F7D61"/>
                </a:solidFill>
                <a:latin typeface="Arial"/>
                <a:ea typeface="Arial"/>
                <a:cs typeface="Arial"/>
              </a:defRPr>
            </a:pPr>
            <a:r>
              <a:rPr sz="1575" b="1">
                <a:solidFill>
                  <a:schemeClr val="accent2"/>
                </a:solidFill>
                <a:latin typeface="Arial"/>
                <a:ea typeface="Arial"/>
                <a:cs typeface="Arial"/>
              </a:rPr>
              <a:t>C · kombinovaná</a:t>
            </a:r>
            <a:endParaRPr sz="1575" b="1">
              <a:solidFill>
                <a:schemeClr val="accent2"/>
              </a:solidFill>
              <a:latin typeface="Arial"/>
              <a:ea typeface="Arial"/>
              <a:cs typeface="Arial"/>
            </a:endParaRPr>
          </a:p>
        </p:txBody>
      </p:sp>
      <p:sp>
        <p:nvSpPr>
          <p:cNvPr id="21" name="Obdélník: se zakulacenými rohy 20">
            <a:extLst xmlns:a="http://schemas.openxmlformats.org/drawingml/2006/main">
              <a:ext uri="{FF2B5EF4-FFF2-40B4-BE49-F238E27FC236}">
                <a16:creationId xmlns:a16="http://schemas.microsoft.com/office/drawing/2014/main" id="{AB27D40D-E8E9-4186-98D8-D249ED9A5C13}"/>
              </a:ext>
            </a:extLst>
          </p:cNvPr>
          <p:cNvSpPr>
            <a:spLocks xmlns:a="http://schemas.openxmlformats.org/drawingml/2006/main" noGrp="1"/>
          </p:cNvSpPr>
          <p:nvPr/>
        </p:nvSpPr>
        <p:spPr>
          <a:xfrm xmlns:a="http://schemas.openxmlformats.org/drawingml/2006/main">
            <a:off x="2495550" y="5229225"/>
            <a:ext cx="2876550" cy="240031"/>
          </a:xfrm>
          <a:prstGeom xmlns:a="http://schemas.openxmlformats.org/drawingml/2006/main" prst="roundRect">
            <a:avLst>
              <a:gd name="adj" fmla="val 42857"/>
            </a:avLst>
          </a:prstGeom>
          <a:solidFill xmlns:a="http://schemas.openxmlformats.org/drawingml/2006/main">
            <a:srgbClr val="4F7D61"/>
          </a:solidFill>
          <a:ln xmlns:a="http://schemas.openxmlformats.org/drawingml/2006/main" w="0">
            <a:solidFill>
              <a:srgbClr val="4F7D61"/>
            </a:solidFill>
            <a:prstDash val="solid"/>
          </a:ln>
        </p:spPr>
        <p:txBody>
          <a:bodyPr xmlns:a="http://schemas.openxmlformats.org/drawingml/2006/main"/>
          <a:lstStyle xmlns:a="http://schemas.openxmlformats.org/drawingml/2006/main"/>
          <a:p xmlns:a="http://schemas.openxmlformats.org/drawingml/2006/main">
            <a:endParaRPr/>
          </a:p>
        </p:txBody>
      </p:sp>
      <p:sp>
        <p:nvSpPr>
          <p:cNvPr id="22" name="Obdélník 21">
            <a:extLst xmlns:a="http://schemas.openxmlformats.org/drawingml/2006/main">
              <a:ext uri="{FF2B5EF4-FFF2-40B4-BE49-F238E27FC236}">
                <a16:creationId xmlns:a16="http://schemas.microsoft.com/office/drawing/2014/main" id="{6C81493E-AD00-47FA-ADF9-464111182CDA}"/>
              </a:ext>
            </a:extLst>
          </p:cNvPr>
          <p:cNvSpPr>
            <a:spLocks xmlns:a="http://schemas.openxmlformats.org/drawingml/2006/main" noGrp="1"/>
          </p:cNvSpPr>
          <p:nvPr/>
        </p:nvSpPr>
        <p:spPr>
          <a:xfrm xmlns:a="http://schemas.openxmlformats.org/drawingml/2006/main">
            <a:off x="7258050" y="5171459"/>
            <a:ext cx="1524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500" b="1">
                <a:solidFill>
                  <a:srgbClr val="172229"/>
                </a:solidFill>
                <a:latin typeface="Arial"/>
                <a:ea typeface="Arial"/>
                <a:cs typeface="Arial"/>
              </a:defRPr>
            </a:pPr>
            <a:r>
              <a:rPr sz="1500" b="1">
                <a:solidFill>
                  <a:srgbClr val="172229"/>
                </a:solidFill>
                <a:latin typeface="Arial"/>
                <a:ea typeface="Arial"/>
                <a:cs typeface="Arial"/>
              </a:rPr>
              <a:t>1 024 tis.</a:t>
            </a:r>
          </a:p>
        </p:txBody>
      </p:sp>
      <p:sp>
        <p:nvSpPr>
          <p:cNvPr id="23" name="Obdélník: se zakulacenými rohy 22">
            <a:extLst xmlns:a="http://schemas.openxmlformats.org/drawingml/2006/main">
              <a:ext uri="{FF2B5EF4-FFF2-40B4-BE49-F238E27FC236}">
                <a16:creationId xmlns:a16="http://schemas.microsoft.com/office/drawing/2014/main" id="{4D3A2471-9E89-4058-97DD-A330E12ABD99}"/>
              </a:ext>
            </a:extLst>
          </p:cNvPr>
          <p:cNvSpPr>
            <a:spLocks xmlns:a="http://schemas.openxmlformats.org/drawingml/2006/main" noGrp="1"/>
          </p:cNvSpPr>
          <p:nvPr/>
        </p:nvSpPr>
        <p:spPr>
          <a:xfrm xmlns:a="http://schemas.openxmlformats.org/drawingml/2006/main">
            <a:off x="8801100" y="4305300"/>
            <a:ext cx="2476500" cy="1676400"/>
          </a:xfrm>
          <a:prstGeom xmlns:a="http://schemas.openxmlformats.org/drawingml/2006/main" prst="roundRect">
            <a:avLst>
              <a:gd name="adj" fmla="val 7955"/>
            </a:avLst>
          </a:prstGeom>
          <a:solidFill xmlns:a="http://schemas.openxmlformats.org/drawingml/2006/main">
            <a:srgbClr val="F4EACB"/>
          </a:solidFill>
          <a:ln xmlns:a="http://schemas.openxmlformats.org/drawingml/2006/main" w="9525">
            <a:solidFill>
              <a:srgbClr val="F4EACB"/>
            </a:solidFill>
            <a:prstDash val="solid"/>
          </a:ln>
        </p:spPr>
        <p:txBody>
          <a:bodyPr xmlns:a="http://schemas.openxmlformats.org/drawingml/2006/main"/>
          <a:lstStyle xmlns:a="http://schemas.openxmlformats.org/drawingml/2006/main"/>
          <a:p xmlns:a="http://schemas.openxmlformats.org/drawingml/2006/main">
            <a:endParaRPr/>
          </a:p>
        </p:txBody>
      </p:sp>
      <p:sp>
        <p:nvSpPr>
          <p:cNvPr id="24" name="Obdélník 23">
            <a:extLst xmlns:a="http://schemas.openxmlformats.org/drawingml/2006/main">
              <a:ext uri="{FF2B5EF4-FFF2-40B4-BE49-F238E27FC236}">
                <a16:creationId xmlns:a16="http://schemas.microsoft.com/office/drawing/2014/main" id="{041CB7B7-D087-441C-8D93-6FB052593B26}"/>
              </a:ext>
            </a:extLst>
          </p:cNvPr>
          <p:cNvSpPr>
            <a:spLocks xmlns:a="http://schemas.openxmlformats.org/drawingml/2006/main" noGrp="1"/>
          </p:cNvSpPr>
          <p:nvPr/>
        </p:nvSpPr>
        <p:spPr>
          <a:xfrm xmlns:a="http://schemas.openxmlformats.org/drawingml/2006/main">
            <a:off x="9048750" y="4591050"/>
            <a:ext cx="19812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ctr">
              <a:lnSpc>
                <a:spcPct val="105000"/>
              </a:lnSpc>
              <a:buNone/>
              <a:defRPr sz="1425" b="1">
                <a:solidFill>
                  <a:srgbClr val="735A18"/>
                </a:solidFill>
                <a:latin typeface="Arial"/>
                <a:ea typeface="Arial"/>
                <a:cs typeface="Arial"/>
              </a:defRPr>
            </a:pPr>
            <a:r>
              <a:rPr sz="1425" b="1">
                <a:solidFill>
                  <a:srgbClr val="735A18"/>
                </a:solidFill>
                <a:latin typeface="Arial"/>
                <a:ea typeface="Arial"/>
                <a:cs typeface="Arial"/>
              </a:rPr>
              <a:t>Investiční náklady</a:t>
            </a:r>
            <a:endParaRPr sz="1425" b="1">
              <a:solidFill>
                <a:srgbClr val="735A18"/>
              </a:solidFill>
              <a:latin typeface="Arial"/>
              <a:ea typeface="Arial"/>
              <a:cs typeface="Arial"/>
            </a:endParaRPr>
          </a:p>
        </p:txBody>
      </p:sp>
      <p:sp>
        <p:nvSpPr>
          <p:cNvPr id="25" name="Obdélník 24">
            <a:extLst xmlns:a="http://schemas.openxmlformats.org/drawingml/2006/main">
              <a:ext uri="{FF2B5EF4-FFF2-40B4-BE49-F238E27FC236}">
                <a16:creationId xmlns:a16="http://schemas.microsoft.com/office/drawing/2014/main" id="{2F39882A-403F-4AA6-9AA9-763A4B9C4E4A}"/>
              </a:ext>
            </a:extLst>
          </p:cNvPr>
          <p:cNvSpPr>
            <a:spLocks xmlns:a="http://schemas.openxmlformats.org/drawingml/2006/main" noGrp="1"/>
          </p:cNvSpPr>
          <p:nvPr/>
        </p:nvSpPr>
        <p:spPr>
          <a:xfrm xmlns:a="http://schemas.openxmlformats.org/drawingml/2006/main">
            <a:off x="9048750" y="4953000"/>
            <a:ext cx="19812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ctr">
              <a:lnSpc>
                <a:spcPct val="105000"/>
              </a:lnSpc>
              <a:buNone/>
              <a:defRPr sz="1575" b="1">
                <a:solidFill>
                  <a:srgbClr val="172229"/>
                </a:solidFill>
                <a:latin typeface="Arial"/>
                <a:ea typeface="Arial"/>
                <a:cs typeface="Arial"/>
              </a:defRPr>
            </a:pPr>
            <a:r>
              <a:rPr sz="1575" b="1">
                <a:solidFill>
                  <a:srgbClr val="172229"/>
                </a:solidFill>
                <a:latin typeface="Arial"/>
                <a:ea typeface="Arial"/>
                <a:cs typeface="Arial"/>
              </a:rPr>
              <a:t>A 41,3 / B 24,2 /
C 27,5 mil. Kč</a:t>
            </a:r>
            <a:endParaRPr sz="1575" b="1">
              <a:solidFill>
                <a:srgbClr val="172229"/>
              </a:solidFill>
              <a:latin typeface="Arial"/>
              <a:ea typeface="Arial"/>
              <a:cs typeface="Arial"/>
            </a:endParaRPr>
          </a:p>
        </p:txBody>
      </p:sp>
      <p:sp>
        <p:nvSpPr>
          <p:cNvPr id="27" name="Obdélník 26">
            <a:extLst xmlns:a="http://schemas.openxmlformats.org/drawingml/2006/main">
              <a:ext uri="{FF2B5EF4-FFF2-40B4-BE49-F238E27FC236}">
                <a16:creationId xmlns:a16="http://schemas.microsoft.com/office/drawing/2014/main" id="{142DD58B-C2E8-1A0E-7500-07F106FAB805}"/>
              </a:ext>
            </a:extLst>
          </p:cNvPr>
          <p:cNvSpPr>
            <a:spLocks xmlns:a="http://schemas.openxmlformats.org/drawingml/2006/main" noGrp="1"/>
          </p:cNvSpPr>
          <p:nvPr/>
        </p:nvSpPr>
        <p:spPr>
          <a:xfrm xmlns:a="http://schemas.openxmlformats.org/drawingml/2006/main">
            <a:off x="819150" y="5210790"/>
            <a:ext cx="1619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575" b="1">
                <a:solidFill>
                  <a:srgbClr val="4F7D61"/>
                </a:solidFill>
                <a:latin typeface="Arial"/>
                <a:ea typeface="Arial"/>
                <a:cs typeface="Arial"/>
              </a:defRPr>
            </a:pPr>
            <a:r>
              <a:rPr sz="1575" b="1">
                <a:solidFill>
                  <a:srgbClr val="4F7D61"/>
                </a:solidFill>
                <a:latin typeface="Arial"/>
                <a:ea typeface="Arial"/>
                <a:cs typeface="Arial"/>
              </a:rPr>
              <a:t>B · DČOV</a:t>
            </a:r>
            <a:endParaRPr sz="1575" b="1">
              <a:solidFill>
                <a:srgbClr val="4F7D61"/>
              </a:solidFill>
              <a:latin typeface="Arial"/>
              <a:ea typeface="Arial"/>
              <a:cs typeface="Arial"/>
            </a:endParaRPr>
          </a:p>
        </p:txBody>
      </p:sp>
      <p:sp>
        <p:nvSpPr>
          <p:cNvPr id="28" name="Obdélník: se zakulacenými rohy 27">
            <a:extLst xmlns:a="http://schemas.openxmlformats.org/drawingml/2006/main">
              <a:ext uri="{FF2B5EF4-FFF2-40B4-BE49-F238E27FC236}">
                <a16:creationId xmlns:a16="http://schemas.microsoft.com/office/drawing/2014/main" id="{07132185-C198-ABA1-6E03-33895A887324}"/>
              </a:ext>
            </a:extLst>
          </p:cNvPr>
          <p:cNvSpPr>
            <a:spLocks xmlns:a="http://schemas.openxmlformats.org/drawingml/2006/main" noGrp="1"/>
          </p:cNvSpPr>
          <p:nvPr/>
        </p:nvSpPr>
        <p:spPr>
          <a:xfrm xmlns:a="http://schemas.openxmlformats.org/drawingml/2006/main">
            <a:off x="2476500" y="5683904"/>
            <a:ext cx="3838575" cy="240031"/>
          </a:xfrm>
          <a:prstGeom xmlns:a="http://schemas.openxmlformats.org/drawingml/2006/main" prst="roundRect">
            <a:avLst>
              <a:gd name="adj" fmla="val 42857"/>
            </a:avLst>
          </a:prstGeom>
          <a:solidFill xmlns:a="http://schemas.openxmlformats.org/drawingml/2006/main">
            <a:schemeClr val="accent2"/>
          </a:solidFill>
          <a:ln xmlns:a="http://schemas.openxmlformats.org/drawingml/2006/main" w="0">
            <a:solidFill>
              <a:schemeClr val="accent2"/>
            </a:solidFill>
            <a:prstDash val="solid"/>
          </a:ln>
        </p:spPr>
        <p:txBody>
          <a:bodyPr xmlns:a="http://schemas.openxmlformats.org/drawingml/2006/main"/>
          <a:lstStyle xmlns:a="http://schemas.openxmlformats.org/drawingml/2006/main"/>
          <a:p xmlns:a="http://schemas.openxmlformats.org/drawingml/2006/main">
            <a:endParaRPr/>
          </a:p>
        </p:txBody>
      </p:sp>
      <p:sp>
        <p:nvSpPr>
          <p:cNvPr id="29" name="Obdélník 28">
            <a:extLst xmlns:a="http://schemas.openxmlformats.org/drawingml/2006/main">
              <a:ext uri="{FF2B5EF4-FFF2-40B4-BE49-F238E27FC236}">
                <a16:creationId xmlns:a16="http://schemas.microsoft.com/office/drawing/2014/main" id="{BD7A637D-237C-293D-A561-2A1D8ABF7B9D}"/>
              </a:ext>
            </a:extLst>
          </p:cNvPr>
          <p:cNvSpPr>
            <a:spLocks xmlns:a="http://schemas.openxmlformats.org/drawingml/2006/main" noGrp="1"/>
          </p:cNvSpPr>
          <p:nvPr/>
        </p:nvSpPr>
        <p:spPr>
          <a:xfrm xmlns:a="http://schemas.openxmlformats.org/drawingml/2006/main">
            <a:off x="7277100" y="5640706"/>
            <a:ext cx="1524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500" b="1">
                <a:solidFill>
                  <a:srgbClr val="172229"/>
                </a:solidFill>
                <a:latin typeface="Arial"/>
                <a:ea typeface="Arial"/>
                <a:cs typeface="Arial"/>
              </a:defRPr>
            </a:pPr>
            <a:r>
              <a:rPr sz="1500" b="1">
                <a:solidFill>
                  <a:srgbClr val="172229"/>
                </a:solidFill>
                <a:latin typeface="Arial"/>
                <a:ea typeface="Arial"/>
                <a:cs typeface="Arial"/>
              </a:rPr>
              <a:t>1 368 tis.</a:t>
            </a:r>
          </a:p>
        </p:txBody>
      </p:sp>
    </p:spTree>
    <p:extLst>
      <p:ext uri="{BB962C8B-B14F-4D97-AF65-F5344CB8AC3E}">
        <p14:creationId xmlns:p14="http://schemas.microsoft.com/office/powerpoint/2010/main" val="824810304"/>
      </p:ext>
    </p:extLst>
  </p:cSld>
</p:sld>
</file>

<file path=ppt/slides/slide16.xml><?xml version="1.0" encoding="utf-8"?>
<p:sld xmlns:p="http://schemas.openxmlformats.org/presentationml/2006/main">
  <p:cSld>
    <p:bg>
      <p:bgPr>
        <a:solidFill xmlns:a="http://schemas.openxmlformats.org/drawingml/2006/main">
          <a:srgbClr val="F7F6F1"/>
        </a:solidFill>
      </p:bgPr>
    </p:bg>
    <p:spTree>
      <p:nvGrpSpPr>
        <p:cNvPr id="1" name=""/>
        <p:cNvGrpSpPr/>
        <p:nvPr/>
      </p:nvGrpSpPr>
      <p:grpSpPr>
        <a:xfrm xmlns:a="http://schemas.openxmlformats.org/drawingml/2006/main"/>
      </p:grpSpPr>
      <p:sp>
        <p:nvSpPr>
          <p:cNvPr id="2" name="Obdélník 1">
            <a:extLst xmlns:a="http://schemas.openxmlformats.org/drawingml/2006/main">
              <a:ext uri="{FF2B5EF4-FFF2-40B4-BE49-F238E27FC236}">
                <a16:creationId xmlns:a16="http://schemas.microsoft.com/office/drawing/2014/main" id="{A41F0073-E1E8-47BA-AF0A-4D2A5D7EA5BF}"/>
              </a:ext>
            </a:extLst>
          </p:cNvPr>
          <p:cNvSpPr>
            <a:spLocks xmlns:a="http://schemas.openxmlformats.org/drawingml/2006/main" noGrp="1"/>
          </p:cNvSpPr>
          <p:nvPr/>
        </p:nvSpPr>
        <p:spPr>
          <a:xfrm xmlns:a="http://schemas.openxmlformats.org/drawingml/2006/main">
            <a:off x="647700" y="838200"/>
            <a:ext cx="108966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l">
              <a:lnSpc>
                <a:spcPct val="105000"/>
              </a:lnSpc>
              <a:buNone/>
              <a:defRPr sz="3600" b="1">
                <a:solidFill>
                  <a:srgbClr val="172229"/>
                </a:solidFill>
                <a:latin typeface="Arial"/>
                <a:ea typeface="Arial"/>
                <a:cs typeface="Arial"/>
              </a:defRPr>
            </a:pPr>
            <a:r>
              <a:rPr sz="3600" b="1">
                <a:solidFill>
                  <a:srgbClr val="172229"/>
                </a:solidFill>
                <a:latin typeface="Arial"/>
                <a:ea typeface="Arial"/>
                <a:cs typeface="Arial"/>
              </a:rPr>
              <a:t>Modelové stočné u centrálních variant</a:t>
            </a:r>
          </a:p>
        </p:txBody>
      </p:sp>
      <p:sp>
        <p:nvSpPr>
          <p:cNvPr id="3" name="Přímá spojnice 2">
            <a:extLst xmlns:a="http://schemas.openxmlformats.org/drawingml/2006/main">
              <a:ext uri="{FF2B5EF4-FFF2-40B4-BE49-F238E27FC236}">
                <a16:creationId xmlns:a16="http://schemas.microsoft.com/office/drawing/2014/main" id="{D1171B4B-A532-41CE-95AA-61228397A2CC}"/>
              </a:ext>
            </a:extLst>
          </p:cNvPr>
          <p:cNvSpPr>
            <a:spLocks xmlns:a="http://schemas.openxmlformats.org/drawingml/2006/main" noGrp="1"/>
          </p:cNvSpPr>
          <p:nvPr/>
        </p:nvSpPr>
        <p:spPr>
          <a:xfrm xmlns:a="http://schemas.openxmlformats.org/drawingml/2006/main">
            <a:off x="647700" y="1581150"/>
            <a:ext cx="10896600" cy="0"/>
          </a:xfrm>
          <a:prstGeom xmlns:a="http://schemas.openxmlformats.org/drawingml/2006/main" prst="line">
            <a:avLst/>
          </a:prstGeom>
          <a:noFill xmlns:a="http://schemas.openxmlformats.org/drawingml/2006/main"/>
          <a:ln xmlns:a="http://schemas.openxmlformats.org/drawingml/2006/main" w="9525">
            <a:solidFill>
              <a:srgbClr val="CDD4D5"/>
            </a:solidFill>
            <a:prstDash val="solid"/>
          </a:ln>
        </p:spPr>
        <p:txBody>
          <a:bodyPr xmlns:a="http://schemas.openxmlformats.org/drawingml/2006/main"/>
          <a:lstStyle xmlns:a="http://schemas.openxmlformats.org/drawingml/2006/main"/>
          <a:p xmlns:a="http://schemas.openxmlformats.org/drawingml/2006/main">
            <a:endParaRPr/>
          </a:p>
        </p:txBody>
      </p:sp>
      <p:sp>
        <p:nvSpPr>
          <p:cNvPr id="4" name="Obdélník 3">
            <a:extLst xmlns:a="http://schemas.openxmlformats.org/drawingml/2006/main">
              <a:ext uri="{FF2B5EF4-FFF2-40B4-BE49-F238E27FC236}">
                <a16:creationId xmlns:a16="http://schemas.microsoft.com/office/drawing/2014/main" id="{F25A58C7-5FA2-4DA5-97E8-48BF533B548B}"/>
              </a:ext>
            </a:extLst>
          </p:cNvPr>
          <p:cNvSpPr>
            <a:spLocks xmlns:a="http://schemas.openxmlformats.org/drawingml/2006/main" noGrp="1"/>
          </p:cNvSpPr>
          <p:nvPr/>
        </p:nvSpPr>
        <p:spPr>
          <a:xfrm xmlns:a="http://schemas.openxmlformats.org/drawingml/2006/main">
            <a:off x="11087100" y="6486525"/>
            <a:ext cx="4572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r">
              <a:lnSpc>
                <a:spcPct val="105000"/>
              </a:lnSpc>
              <a:buNone/>
              <a:defRPr sz="1125" b="1">
                <a:solidFill>
                  <a:srgbClr val="5E6A70"/>
                </a:solidFill>
                <a:latin typeface="Arial"/>
                <a:ea typeface="Arial"/>
                <a:cs typeface="Arial"/>
              </a:defRPr>
            </a:pPr>
            <a:r>
              <a:rPr sz="1125" b="1">
                <a:solidFill>
                  <a:srgbClr val="5E6A70"/>
                </a:solidFill>
                <a:latin typeface="Arial"/>
                <a:ea typeface="Arial"/>
                <a:cs typeface="Arial"/>
              </a:rPr>
              <a:t>16</a:t>
            </a:r>
          </a:p>
        </p:txBody>
      </p:sp>
      <p:sp>
        <p:nvSpPr>
          <p:cNvPr id="5" name="Obdélník 4">
            <a:extLst xmlns:a="http://schemas.openxmlformats.org/drawingml/2006/main">
              <a:ext uri="{FF2B5EF4-FFF2-40B4-BE49-F238E27FC236}">
                <a16:creationId xmlns:a16="http://schemas.microsoft.com/office/drawing/2014/main" id="{DAC40DC0-C85E-4856-875C-5F1111F750B8}"/>
              </a:ext>
            </a:extLst>
          </p:cNvPr>
          <p:cNvSpPr>
            <a:spLocks xmlns:a="http://schemas.openxmlformats.org/drawingml/2006/main" noGrp="1"/>
          </p:cNvSpPr>
          <p:nvPr/>
        </p:nvSpPr>
        <p:spPr>
          <a:xfrm xmlns:a="http://schemas.openxmlformats.org/drawingml/2006/main">
            <a:off x="647700" y="6486525"/>
            <a:ext cx="4762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125" b="0">
                <a:solidFill>
                  <a:srgbClr val="5E6A70"/>
                </a:solidFill>
                <a:latin typeface="Arial"/>
                <a:ea typeface="Arial"/>
                <a:cs typeface="Arial"/>
              </a:defRPr>
            </a:pPr>
            <a:r>
              <a:rPr sz="1125" b="0">
                <a:solidFill>
                  <a:srgbClr val="5E6A70"/>
                </a:solidFill>
                <a:latin typeface="Arial"/>
                <a:ea typeface="Arial"/>
                <a:cs typeface="Arial"/>
              </a:rPr>
              <a:t>Plně nákladová cena · SÚC 94,01 Kč/m³ · příspěvek obce je pouze model</a:t>
            </a:r>
          </a:p>
        </p:txBody>
      </p:sp>
      <p:graphicFrame>
        <p:nvGraphicFramePr>
          <p:cNvPr id="11" name="Tabulka 12"/>
          <p:cNvGraphicFramePr/>
          <p:nvPr/>
        </p:nvGraphicFramePr>
        <p:xfrm>
          <a:off xmlns:a="http://schemas.openxmlformats.org/drawingml/2006/main" x="742950" y="2020824"/>
          <a:ext xmlns:a="http://schemas.openxmlformats.org/drawingml/2006/main" cx="10668001" cy="3406140"/>
        </p:xfrm>
        <a:graphic xmlns:a="http://schemas.openxmlformats.org/drawingml/2006/main">
          <a:graphicData uri="http://schemas.openxmlformats.org/drawingml/2006/table">
            <a:tbl>
              <a:tblPr/>
              <a:tblGrid>
                <a:gridCol w="1709616"/>
                <a:gridCol w="1504462"/>
                <a:gridCol w="2973274"/>
                <a:gridCol w="1471725"/>
                <a:gridCol w="1504462"/>
                <a:gridCol w="1504462"/>
              </a:tblGrid>
              <a:tr h="554101">
                <a:tc>
                  <a:txBody>
                    <a:bodyPr/>
                    <a:lstStyle/>
                    <a:p>
                      <a:pPr algn="ctr">
                        <a:buNone/>
                      </a:pPr>
                      <a:r>
                        <a:rPr sz="1425" b="1">
                          <a:solidFill>
                            <a:srgbClr val="FFFFFF"/>
                          </a:solidFill>
                          <a:latin typeface="Arial"/>
                          <a:ea typeface="Arial"/>
                          <a:cs typeface="Arial"/>
                        </a:rPr>
                        <a:t>Místní část</a:t>
                      </a:r>
                    </a:p>
                  </a:txBody>
                  <a:tcPr marL="76200" marR="76200" marT="76200" marB="76200" anchor="ctr">
                    <a:solidFill>
                      <a:srgbClr val="172229"/>
                    </a:solidFill>
                  </a:tcPr>
                </a:tc>
                <a:tc>
                  <a:txBody>
                    <a:bodyPr/>
                    <a:lstStyle/>
                    <a:p>
                      <a:pPr algn="ctr">
                        <a:buNone/>
                      </a:pPr>
                      <a:r>
                        <a:rPr sz="1425" b="1">
                          <a:solidFill>
                            <a:srgbClr val="FFFFFF"/>
                          </a:solidFill>
                          <a:latin typeface="Arial"/>
                          <a:ea typeface="Arial"/>
                          <a:cs typeface="Arial"/>
                        </a:rPr>
                        <a:t>Varianta</a:t>
                      </a:r>
                    </a:p>
                  </a:txBody>
                  <a:tcPr marL="76200" marR="76200" marT="76200" marB="76200" anchor="ctr">
                    <a:solidFill>
                      <a:srgbClr val="172229"/>
                    </a:solidFill>
                  </a:tcPr>
                </a:tc>
                <a:tc>
                  <a:txBody>
                    <a:bodyPr/>
                    <a:lstStyle/>
                    <a:p>
                      <a:pPr algn="ctr">
                        <a:buNone/>
                      </a:pPr>
                      <a:r>
                        <a:rPr sz="1425" b="1">
                          <a:solidFill>
                            <a:srgbClr val="FFFFFF"/>
                          </a:solidFill>
                          <a:latin typeface="Arial"/>
                          <a:ea typeface="Arial"/>
                          <a:cs typeface="Arial"/>
                        </a:rPr>
                        <a:t>Stočné vč. DPH</a:t>
                      </a:r>
                    </a:p>
                  </a:txBody>
                  <a:tcPr marL="76200" marR="76200" marT="76200" marB="76200" anchor="ctr">
                    <a:solidFill>
                      <a:srgbClr val="172229"/>
                    </a:solidFill>
                  </a:tcPr>
                </a:tc>
                <a:tc>
                  <a:txBody>
                    <a:bodyPr/>
                    <a:lstStyle/>
                    <a:p>
                      <a:pPr algn="ctr">
                        <a:buNone/>
                      </a:pPr>
                      <a:r>
                        <a:rPr sz="1425" b="1">
                          <a:solidFill>
                            <a:srgbClr val="FFFFFF"/>
                          </a:solidFill>
                          <a:latin typeface="Arial"/>
                          <a:ea typeface="Arial"/>
                          <a:cs typeface="Arial"/>
                        </a:rPr>
                        <a:t>SÚC 2026</a:t>
                      </a:r>
                      <a:endParaRPr sz="1425" b="1">
                        <a:solidFill>
                          <a:srgbClr val="FFFFFF"/>
                        </a:solidFill>
                        <a:latin typeface="Arial"/>
                        <a:ea typeface="Arial"/>
                        <a:cs typeface="Arial"/>
                      </a:endParaRPr>
                    </a:p>
                  </a:txBody>
                  <a:tcPr marL="76200" marR="76200" marT="76200" marB="76200" anchor="ctr">
                    <a:solidFill>
                      <a:srgbClr val="172229"/>
                    </a:solidFill>
                  </a:tcPr>
                </a:tc>
                <a:tc>
                  <a:txBody>
                    <a:bodyPr/>
                    <a:lstStyle/>
                    <a:p>
                      <a:pPr algn="ctr">
                        <a:buNone/>
                      </a:pPr>
                      <a:r>
                        <a:rPr sz="1425" b="1">
                          <a:solidFill>
                            <a:srgbClr val="FFFFFF"/>
                          </a:solidFill>
                          <a:latin typeface="Arial"/>
                          <a:ea typeface="Arial"/>
                          <a:cs typeface="Arial"/>
                        </a:rPr>
                        <a:t>Rozdíl proti SÚC</a:t>
                      </a:r>
                      <a:endParaRPr sz="1425" b="1">
                        <a:solidFill>
                          <a:srgbClr val="FFFFFF"/>
                        </a:solidFill>
                        <a:latin typeface="Arial"/>
                        <a:ea typeface="Arial"/>
                        <a:cs typeface="Arial"/>
                      </a:endParaRPr>
                    </a:p>
                  </a:txBody>
                  <a:tcPr marL="76200" marR="76200" marT="76200" marB="76200" anchor="ctr">
                    <a:solidFill>
                      <a:srgbClr val="172229"/>
                    </a:solidFill>
                  </a:tcPr>
                </a:tc>
                <a:tc>
                  <a:txBody>
                    <a:bodyPr/>
                    <a:lstStyle/>
                    <a:p>
                      <a:pPr algn="ctr">
                        <a:buNone/>
                      </a:pPr>
                      <a:r>
                        <a:rPr sz="1425" b="1">
                          <a:solidFill>
                            <a:srgbClr val="FFFFFF"/>
                          </a:solidFill>
                          <a:latin typeface="Arial"/>
                          <a:ea typeface="Arial"/>
                          <a:cs typeface="Arial"/>
                        </a:rPr>
                        <a:t>Roční příspěvek obce*</a:t>
                      </a:r>
                      <a:endParaRPr sz="1425" b="1">
                        <a:solidFill>
                          <a:srgbClr val="FFFFFF"/>
                        </a:solidFill>
                        <a:latin typeface="Arial"/>
                        <a:ea typeface="Arial"/>
                        <a:cs typeface="Arial"/>
                      </a:endParaRPr>
                    </a:p>
                  </a:txBody>
                  <a:tcPr marL="76200" marR="76200" marT="76200" marB="76200" anchor="ctr">
                    <a:solidFill>
                      <a:srgbClr val="172229"/>
                    </a:solidFill>
                  </a:tcPr>
                </a:tc>
              </a:tr>
              <a:tr h="555625">
                <a:tc>
                  <a:txBody>
                    <a:bodyPr/>
                    <a:lstStyle/>
                    <a:p>
                      <a:r>
                        <a:rPr sz="1350">
                          <a:solidFill>
                            <a:srgbClr val="172229"/>
                          </a:solidFill>
                          <a:latin typeface="Arial"/>
                          <a:ea typeface="Arial"/>
                          <a:cs typeface="Arial"/>
                        </a:rPr>
                        <a:t>Radošice</a:t>
                      </a:r>
                    </a:p>
                  </a:txBody>
                  <a:tcPr marL="76200" marR="76200" marT="76200" marB="76200" anchor="ctr"/>
                </a:tc>
                <a:tc>
                  <a:txBody>
                    <a:bodyPr/>
                    <a:lstStyle/>
                    <a:p>
                      <a:r>
                        <a:rPr sz="1350">
                          <a:solidFill>
                            <a:srgbClr val="172229"/>
                          </a:solidFill>
                          <a:latin typeface="Arial"/>
                          <a:ea typeface="Arial"/>
                          <a:cs typeface="Arial"/>
                        </a:rPr>
                        <a:t>A</a:t>
                      </a:r>
                    </a:p>
                  </a:txBody>
                  <a:tcPr marL="76200" marR="76200" marT="76200" marB="76200" anchor="ctr">
                    <a:solidFill>
                      <a:srgbClr val="DDEBF1"/>
                    </a:solidFill>
                  </a:tcPr>
                </a:tc>
                <a:tc>
                  <a:txBody>
                    <a:bodyPr/>
                    <a:lstStyle/>
                    <a:p>
                      <a:r>
                        <a:rPr sz="1350">
                          <a:solidFill>
                            <a:srgbClr val="172229"/>
                          </a:solidFill>
                          <a:latin typeface="Arial"/>
                          <a:ea typeface="Arial"/>
                          <a:cs typeface="Arial"/>
                        </a:rPr>
                        <a:t>442,02 Kč/m³</a:t>
                      </a:r>
                    </a:p>
                  </a:txBody>
                  <a:tcPr marL="76200" marR="76200" marT="76200" marB="76200" anchor="ctr"/>
                </a:tc>
                <a:tc>
                  <a:txBody>
                    <a:bodyPr/>
                    <a:lstStyle/>
                    <a:p>
                      <a:r>
                        <a:rPr sz="1350">
                          <a:solidFill>
                            <a:srgbClr val="172229"/>
                          </a:solidFill>
                          <a:latin typeface="Arial"/>
                          <a:ea typeface="Arial"/>
                          <a:cs typeface="Arial"/>
                        </a:rPr>
                        <a:t>94,01 Kč/m³</a:t>
                      </a:r>
                      <a:endParaRPr sz="1350">
                        <a:solidFill>
                          <a:srgbClr val="172229"/>
                        </a:solidFill>
                        <a:latin typeface="Arial"/>
                        <a:ea typeface="Arial"/>
                        <a:cs typeface="Arial"/>
                      </a:endParaRPr>
                    </a:p>
                  </a:txBody>
                  <a:tcPr marL="76200" marR="76200" marT="76200" marB="76200" anchor="ctr"/>
                </a:tc>
                <a:tc>
                  <a:txBody>
                    <a:bodyPr/>
                    <a:lstStyle/>
                    <a:p>
                      <a:pPr marL="0" marR="0" lvl="0" indent="0" algn="l" defTabSz="914400">
                        <a:lnSpc>
                          <a:spcPct val="100000"/>
                        </a:lnSpc>
                        <a:spcBef>
                          <a:spcPts val="0"/>
                        </a:spcBef>
                        <a:spcAft>
                          <a:spcPts val="0"/>
                        </a:spcAft>
                        <a:buClrTx/>
                        <a:buSzTx/>
                        <a:buFontTx/>
                        <a:buNone/>
                      </a:pPr>
                      <a:r>
                        <a:rPr sz="1350">
                          <a:solidFill>
                            <a:srgbClr val="172229"/>
                          </a:solidFill>
                          <a:latin typeface="Arial"/>
                          <a:ea typeface="Arial"/>
                          <a:cs typeface="Arial"/>
                        </a:rPr>
                        <a:t>348,01 Kč/m³</a:t>
                      </a:r>
                    </a:p>
                  </a:txBody>
                  <a:tcPr marL="76200" marR="76200" marT="76200" marB="76200" anchor="ctr"/>
                </a:tc>
                <a:tc>
                  <a:txBody>
                    <a:bodyPr/>
                    <a:lstStyle/>
                    <a:p>
                      <a:r>
                        <a:rPr sz="1350">
                          <a:solidFill>
                            <a:srgbClr val="172229"/>
                          </a:solidFill>
                          <a:latin typeface="Arial"/>
                          <a:ea typeface="Arial"/>
                          <a:cs typeface="Arial"/>
                        </a:rPr>
                        <a:t>1 169 313,60 Kč</a:t>
                      </a:r>
                      <a:endParaRPr sz="1350">
                        <a:solidFill>
                          <a:srgbClr val="172229"/>
                        </a:solidFill>
                        <a:latin typeface="Arial"/>
                        <a:ea typeface="Arial"/>
                        <a:cs typeface="Arial"/>
                      </a:endParaRPr>
                    </a:p>
                  </a:txBody>
                  <a:tcPr marL="76200" marR="76200" marT="76200" marB="76200" anchor="ctr"/>
                </a:tc>
              </a:tr>
              <a:tr h="555625">
                <a:tc>
                  <a:txBody>
                    <a:bodyPr/>
                    <a:lstStyle/>
                    <a:p>
                      <a:r>
                        <a:rPr sz="1350">
                          <a:solidFill>
                            <a:srgbClr val="172229"/>
                          </a:solidFill>
                          <a:latin typeface="Arial"/>
                          <a:ea typeface="Arial"/>
                          <a:cs typeface="Arial"/>
                        </a:rPr>
                        <a:t>Budislavice</a:t>
                      </a:r>
                    </a:p>
                  </a:txBody>
                  <a:tcPr marL="76200" marR="76200" marT="76200" marB="76200" anchor="ctr"/>
                </a:tc>
                <a:tc>
                  <a:txBody>
                    <a:bodyPr/>
                    <a:lstStyle/>
                    <a:p>
                      <a:r>
                        <a:rPr sz="1350">
                          <a:solidFill>
                            <a:srgbClr val="172229"/>
                          </a:solidFill>
                          <a:latin typeface="Arial"/>
                          <a:ea typeface="Arial"/>
                          <a:cs typeface="Arial"/>
                        </a:rPr>
                        <a:t>A</a:t>
                      </a:r>
                    </a:p>
                  </a:txBody>
                  <a:tcPr marL="76200" marR="76200" marT="76200" marB="76200" anchor="ctr">
                    <a:solidFill>
                      <a:srgbClr val="DDEBF1"/>
                    </a:solidFill>
                  </a:tcPr>
                </a:tc>
                <a:tc>
                  <a:txBody>
                    <a:bodyPr/>
                    <a:lstStyle/>
                    <a:p>
                      <a:r>
                        <a:rPr sz="1350">
                          <a:solidFill>
                            <a:srgbClr val="172229"/>
                          </a:solidFill>
                          <a:latin typeface="Arial"/>
                          <a:ea typeface="Arial"/>
                          <a:cs typeface="Arial"/>
                        </a:rPr>
                        <a:t>444,93 Kč/m³</a:t>
                      </a:r>
                    </a:p>
                  </a:txBody>
                  <a:tcPr marL="76200" marR="76200" marT="76200" marB="76200" anchor="ctr"/>
                </a:tc>
                <a:tc>
                  <a:txBody>
                    <a:bodyPr/>
                    <a:lstStyle/>
                    <a:p>
                      <a:pPr marL="0" marR="0" lvl="0" indent="0" algn="l" defTabSz="914400">
                        <a:lnSpc>
                          <a:spcPct val="100000"/>
                        </a:lnSpc>
                        <a:spcBef>
                          <a:spcPts val="0"/>
                        </a:spcBef>
                        <a:spcAft>
                          <a:spcPts val="0"/>
                        </a:spcAft>
                        <a:buClrTx/>
                        <a:buSzTx/>
                        <a:buFontTx/>
                        <a:buNone/>
                      </a:pPr>
                      <a:r>
                        <a:rPr sz="1350">
                          <a:solidFill>
                            <a:srgbClr val="172229"/>
                          </a:solidFill>
                          <a:latin typeface="Arial"/>
                          <a:ea typeface="Arial"/>
                          <a:cs typeface="Arial"/>
                        </a:rPr>
                        <a:t>94,01 Kč/m³</a:t>
                      </a:r>
                    </a:p>
                  </a:txBody>
                  <a:tcPr marL="76200" marR="76200" marT="76200" marB="76200" anchor="ctr"/>
                </a:tc>
                <a:tc>
                  <a:txBody>
                    <a:bodyPr/>
                    <a:lstStyle/>
                    <a:p>
                      <a:pPr marL="0" marR="0" lvl="0" indent="0" algn="l" defTabSz="914400">
                        <a:lnSpc>
                          <a:spcPct val="100000"/>
                        </a:lnSpc>
                        <a:spcBef>
                          <a:spcPts val="0"/>
                        </a:spcBef>
                        <a:spcAft>
                          <a:spcPts val="0"/>
                        </a:spcAft>
                        <a:buClrTx/>
                        <a:buSzTx/>
                        <a:buFontTx/>
                        <a:buNone/>
                      </a:pPr>
                      <a:r>
                        <a:rPr sz="1350">
                          <a:solidFill>
                            <a:srgbClr val="172229"/>
                          </a:solidFill>
                          <a:latin typeface="Arial"/>
                          <a:ea typeface="Arial"/>
                          <a:cs typeface="Arial"/>
                        </a:rPr>
                        <a:t>350,92 Kč/m³</a:t>
                      </a:r>
                    </a:p>
                  </a:txBody>
                  <a:tcPr marL="76200" marR="76200" marT="76200" marB="76200" anchor="ctr"/>
                </a:tc>
                <a:tc>
                  <a:txBody>
                    <a:bodyPr/>
                    <a:lstStyle/>
                    <a:p>
                      <a:pPr marL="0" marR="0" lvl="0" indent="0" algn="l" defTabSz="914400">
                        <a:lnSpc>
                          <a:spcPct val="100000"/>
                        </a:lnSpc>
                        <a:spcBef>
                          <a:spcPts val="0"/>
                        </a:spcBef>
                        <a:spcAft>
                          <a:spcPts val="0"/>
                        </a:spcAft>
                        <a:buClrTx/>
                        <a:buSzTx/>
                        <a:buFontTx/>
                        <a:buNone/>
                      </a:pPr>
                      <a:r>
                        <a:rPr sz="1350">
                          <a:solidFill>
                            <a:srgbClr val="172229"/>
                          </a:solidFill>
                          <a:latin typeface="Arial"/>
                          <a:ea typeface="Arial"/>
                          <a:cs typeface="Arial"/>
                        </a:rPr>
                        <a:t>773 778,60 Kč</a:t>
                      </a:r>
                    </a:p>
                  </a:txBody>
                  <a:tcPr marL="76200" marR="76200" marT="76200" marB="76200" anchor="ctr"/>
                </a:tc>
              </a:tr>
              <a:tr h="555625">
                <a:tc>
                  <a:txBody>
                    <a:bodyPr/>
                    <a:lstStyle/>
                    <a:p>
                      <a:r>
                        <a:rPr sz="1350">
                          <a:solidFill>
                            <a:srgbClr val="172229"/>
                          </a:solidFill>
                          <a:latin typeface="Arial"/>
                          <a:ea typeface="Arial"/>
                          <a:cs typeface="Arial"/>
                        </a:rPr>
                        <a:t>Dožice</a:t>
                      </a:r>
                    </a:p>
                  </a:txBody>
                  <a:tcPr marL="76200" marR="76200" marT="76200" marB="76200" anchor="ctr"/>
                </a:tc>
                <a:tc>
                  <a:txBody>
                    <a:bodyPr/>
                    <a:lstStyle/>
                    <a:p>
                      <a:r>
                        <a:rPr sz="1350">
                          <a:solidFill>
                            <a:srgbClr val="172229"/>
                          </a:solidFill>
                          <a:latin typeface="Arial"/>
                          <a:ea typeface="Arial"/>
                          <a:cs typeface="Arial"/>
                        </a:rPr>
                        <a:t>A</a:t>
                      </a:r>
                    </a:p>
                  </a:txBody>
                  <a:tcPr marL="76200" marR="76200" marT="76200" marB="76200" anchor="ctr">
                    <a:solidFill>
                      <a:srgbClr val="DDEBF1"/>
                    </a:solidFill>
                  </a:tcPr>
                </a:tc>
                <a:tc>
                  <a:txBody>
                    <a:bodyPr/>
                    <a:lstStyle/>
                    <a:p>
                      <a:r>
                        <a:rPr sz="1350">
                          <a:solidFill>
                            <a:srgbClr val="172229"/>
                          </a:solidFill>
                          <a:latin typeface="Arial"/>
                          <a:ea typeface="Arial"/>
                          <a:cs typeface="Arial"/>
                        </a:rPr>
                        <a:t>355,88 Kč/m³</a:t>
                      </a:r>
                    </a:p>
                  </a:txBody>
                  <a:tcPr marL="76200" marR="76200" marT="76200" marB="76200" anchor="ctr"/>
                </a:tc>
                <a:tc>
                  <a:txBody>
                    <a:bodyPr/>
                    <a:lstStyle/>
                    <a:p>
                      <a:pPr marL="0" marR="0" lvl="0" indent="0" algn="l" defTabSz="914400">
                        <a:lnSpc>
                          <a:spcPct val="100000"/>
                        </a:lnSpc>
                        <a:spcBef>
                          <a:spcPts val="0"/>
                        </a:spcBef>
                        <a:spcAft>
                          <a:spcPts val="0"/>
                        </a:spcAft>
                        <a:buClrTx/>
                        <a:buSzTx/>
                        <a:buFontTx/>
                        <a:buNone/>
                      </a:pPr>
                      <a:r>
                        <a:rPr sz="1350">
                          <a:solidFill>
                            <a:srgbClr val="172229"/>
                          </a:solidFill>
                          <a:latin typeface="Arial"/>
                          <a:ea typeface="Arial"/>
                          <a:cs typeface="Arial"/>
                        </a:rPr>
                        <a:t>94,01 Kč/m³</a:t>
                      </a:r>
                    </a:p>
                  </a:txBody>
                  <a:tcPr marL="76200" marR="76200" marT="76200" marB="76200" anchor="ctr"/>
                </a:tc>
                <a:tc>
                  <a:txBody>
                    <a:bodyPr/>
                    <a:lstStyle/>
                    <a:p>
                      <a:pPr marL="0" marR="0" lvl="0" indent="0" algn="l" defTabSz="914400">
                        <a:lnSpc>
                          <a:spcPct val="100000"/>
                        </a:lnSpc>
                        <a:spcBef>
                          <a:spcPts val="0"/>
                        </a:spcBef>
                        <a:spcAft>
                          <a:spcPts val="0"/>
                        </a:spcAft>
                        <a:buClrTx/>
                        <a:buSzTx/>
                        <a:buFontTx/>
                        <a:buNone/>
                      </a:pPr>
                      <a:r>
                        <a:rPr sz="1350">
                          <a:solidFill>
                            <a:srgbClr val="172229"/>
                          </a:solidFill>
                          <a:latin typeface="Arial"/>
                          <a:ea typeface="Arial"/>
                          <a:cs typeface="Arial"/>
                        </a:rPr>
                        <a:t>261,87 Kč/m³</a:t>
                      </a:r>
                    </a:p>
                  </a:txBody>
                  <a:tcPr marL="76200" marR="76200" marT="76200" marB="76200" anchor="ctr"/>
                </a:tc>
                <a:tc>
                  <a:txBody>
                    <a:bodyPr/>
                    <a:lstStyle/>
                    <a:p>
                      <a:r>
                        <a:rPr sz="1350">
                          <a:solidFill>
                            <a:srgbClr val="172229"/>
                          </a:solidFill>
                          <a:latin typeface="Arial"/>
                          <a:ea typeface="Arial"/>
                          <a:cs typeface="Arial"/>
                        </a:rPr>
                        <a:t>1 017 364,95 Kč</a:t>
                      </a:r>
                      <a:endParaRPr sz="1350">
                        <a:solidFill>
                          <a:srgbClr val="172229"/>
                        </a:solidFill>
                        <a:latin typeface="Arial"/>
                        <a:ea typeface="Arial"/>
                        <a:cs typeface="Arial"/>
                      </a:endParaRPr>
                    </a:p>
                  </a:txBody>
                  <a:tcPr marL="76200" marR="76200" marT="76200" marB="76200" anchor="ctr"/>
                </a:tc>
              </a:tr>
              <a:tr h="555625">
                <a:tc>
                  <a:txBody>
                    <a:bodyPr/>
                    <a:lstStyle/>
                    <a:p>
                      <a:r>
                        <a:rPr sz="1350">
                          <a:solidFill>
                            <a:srgbClr val="172229"/>
                          </a:solidFill>
                          <a:latin typeface="Arial"/>
                          <a:ea typeface="Arial"/>
                          <a:cs typeface="Arial"/>
                        </a:rPr>
                        <a:t>Starý Smolivec</a:t>
                      </a:r>
                    </a:p>
                  </a:txBody>
                  <a:tcPr marL="76200" marR="76200" marT="76200" marB="76200" anchor="ctr"/>
                </a:tc>
                <a:tc>
                  <a:txBody>
                    <a:bodyPr/>
                    <a:lstStyle/>
                    <a:p>
                      <a:r>
                        <a:rPr sz="1350">
                          <a:solidFill>
                            <a:srgbClr val="172229"/>
                          </a:solidFill>
                          <a:latin typeface="Arial"/>
                          <a:ea typeface="Arial"/>
                          <a:cs typeface="Arial"/>
                        </a:rPr>
                        <a:t>A</a:t>
                      </a:r>
                    </a:p>
                  </a:txBody>
                  <a:tcPr marL="76200" marR="76200" marT="76200" marB="76200" anchor="ctr">
                    <a:solidFill>
                      <a:srgbClr val="DDEBF1"/>
                    </a:solidFill>
                  </a:tcPr>
                </a:tc>
                <a:tc>
                  <a:txBody>
                    <a:bodyPr/>
                    <a:lstStyle/>
                    <a:p>
                      <a:r>
                        <a:rPr sz="1350">
                          <a:solidFill>
                            <a:srgbClr val="172229"/>
                          </a:solidFill>
                          <a:latin typeface="Arial"/>
                          <a:ea typeface="Arial"/>
                          <a:cs typeface="Arial"/>
                        </a:rPr>
                        <a:t>261,98 Kč/m³</a:t>
                      </a:r>
                    </a:p>
                  </a:txBody>
                  <a:tcPr marL="76200" marR="76200" marT="76200" marB="76200" anchor="ctr"/>
                </a:tc>
                <a:tc>
                  <a:txBody>
                    <a:bodyPr/>
                    <a:lstStyle/>
                    <a:p>
                      <a:pPr marL="0" marR="0" lvl="0" indent="0" algn="l" defTabSz="914400">
                        <a:lnSpc>
                          <a:spcPct val="100000"/>
                        </a:lnSpc>
                        <a:spcBef>
                          <a:spcPts val="0"/>
                        </a:spcBef>
                        <a:spcAft>
                          <a:spcPts val="0"/>
                        </a:spcAft>
                        <a:buClrTx/>
                        <a:buSzTx/>
                        <a:buFontTx/>
                        <a:buNone/>
                      </a:pPr>
                      <a:r>
                        <a:rPr sz="1350">
                          <a:solidFill>
                            <a:srgbClr val="172229"/>
                          </a:solidFill>
                          <a:latin typeface="Arial"/>
                          <a:ea typeface="Arial"/>
                          <a:cs typeface="Arial"/>
                        </a:rPr>
                        <a:t>94,01 Kč/m³</a:t>
                      </a:r>
                    </a:p>
                  </a:txBody>
                  <a:tcPr marL="76200" marR="76200" marT="76200" marB="76200" anchor="ctr"/>
                </a:tc>
                <a:tc>
                  <a:txBody>
                    <a:bodyPr/>
                    <a:lstStyle/>
                    <a:p>
                      <a:pPr marL="0" marR="0" lvl="0" indent="0" algn="l" defTabSz="914400">
                        <a:lnSpc>
                          <a:spcPct val="100000"/>
                        </a:lnSpc>
                        <a:spcBef>
                          <a:spcPts val="0"/>
                        </a:spcBef>
                        <a:spcAft>
                          <a:spcPts val="0"/>
                        </a:spcAft>
                        <a:buClrTx/>
                        <a:buSzTx/>
                        <a:buFontTx/>
                        <a:buNone/>
                      </a:pPr>
                      <a:r>
                        <a:rPr sz="1350">
                          <a:solidFill>
                            <a:srgbClr val="172229"/>
                          </a:solidFill>
                          <a:latin typeface="Arial"/>
                          <a:ea typeface="Arial"/>
                          <a:cs typeface="Arial"/>
                        </a:rPr>
                        <a:t>167,97 Kč/m³</a:t>
                      </a:r>
                    </a:p>
                  </a:txBody>
                  <a:tcPr marL="76200" marR="76200" marT="76200" marB="76200" anchor="ctr"/>
                </a:tc>
                <a:tc>
                  <a:txBody>
                    <a:bodyPr/>
                    <a:lstStyle/>
                    <a:p>
                      <a:r>
                        <a:rPr sz="1350">
                          <a:solidFill>
                            <a:srgbClr val="172229"/>
                          </a:solidFill>
                          <a:latin typeface="Arial"/>
                          <a:ea typeface="Arial"/>
                          <a:cs typeface="Arial"/>
                        </a:rPr>
                        <a:t>1 011 179,40 Kč</a:t>
                      </a:r>
                      <a:endParaRPr sz="1350">
                        <a:solidFill>
                          <a:srgbClr val="172229"/>
                        </a:solidFill>
                        <a:latin typeface="Arial"/>
                        <a:ea typeface="Arial"/>
                        <a:cs typeface="Arial"/>
                      </a:endParaRPr>
                    </a:p>
                  </a:txBody>
                  <a:tcPr marL="76200" marR="76200" marT="76200" marB="76200" anchor="ctr"/>
                </a:tc>
              </a:tr>
              <a:tr h="555625">
                <a:tc>
                  <a:txBody>
                    <a:bodyPr/>
                    <a:lstStyle/>
                    <a:p>
                      <a:r>
                        <a:rPr sz="1350">
                          <a:solidFill>
                            <a:srgbClr val="172229"/>
                          </a:solidFill>
                          <a:latin typeface="Arial"/>
                          <a:ea typeface="Arial"/>
                          <a:cs typeface="Arial"/>
                        </a:rPr>
                        <a:t>Mladý Smolivec</a:t>
                      </a:r>
                    </a:p>
                  </a:txBody>
                  <a:tcPr marL="76200" marR="76200" marT="76200" marB="76200" anchor="ctr"/>
                </a:tc>
                <a:tc>
                  <a:txBody>
                    <a:bodyPr/>
                    <a:lstStyle/>
                    <a:p>
                      <a:r>
                        <a:rPr sz="1350">
                          <a:solidFill>
                            <a:srgbClr val="172229"/>
                          </a:solidFill>
                          <a:latin typeface="Arial"/>
                          <a:ea typeface="Arial"/>
                          <a:cs typeface="Arial"/>
                        </a:rPr>
                        <a:t>A</a:t>
                      </a:r>
                      <a:endParaRPr sz="1350">
                        <a:solidFill>
                          <a:srgbClr val="172229"/>
                        </a:solidFill>
                        <a:latin typeface="Arial"/>
                        <a:ea typeface="Arial"/>
                        <a:cs typeface="Arial"/>
                      </a:endParaRPr>
                    </a:p>
                  </a:txBody>
                  <a:tcPr marL="76200" marR="76200" marT="76200" marB="76200" anchor="ctr">
                    <a:solidFill>
                      <a:srgbClr val="F4EACB"/>
                    </a:solidFill>
                  </a:tcPr>
                </a:tc>
                <a:tc>
                  <a:txBody>
                    <a:bodyPr/>
                    <a:lstStyle/>
                    <a:p>
                      <a:pPr marL="0" marR="0" lvl="0" indent="0" algn="l" defTabSz="914400">
                        <a:lnSpc>
                          <a:spcPct val="100000"/>
                        </a:lnSpc>
                        <a:spcBef>
                          <a:spcPts val="0"/>
                        </a:spcBef>
                        <a:spcAft>
                          <a:spcPts val="0"/>
                        </a:spcAft>
                        <a:buClrTx/>
                        <a:buSzTx/>
                        <a:buFontTx/>
                        <a:buNone/>
                      </a:pPr>
                      <a:r>
                        <a:rPr sz="1200"/>
                        <a:t>233,33 Kč/m³</a:t>
                      </a:r>
                      <a:endParaRPr sz="1200">
                        <a:solidFill>
                          <a:srgbClr val="172229"/>
                        </a:solidFill>
                        <a:latin typeface="Arial"/>
                        <a:ea typeface="Arial"/>
                        <a:cs typeface="Arial"/>
                      </a:endParaRPr>
                    </a:p>
                  </a:txBody>
                  <a:tcPr marL="76200" marR="76200" marT="76200" marB="76200" anchor="ctr"/>
                </a:tc>
                <a:tc>
                  <a:txBody>
                    <a:bodyPr/>
                    <a:lstStyle/>
                    <a:p>
                      <a:pPr marL="0" marR="0" lvl="0" indent="0" algn="l" defTabSz="914400">
                        <a:lnSpc>
                          <a:spcPct val="100000"/>
                        </a:lnSpc>
                        <a:spcBef>
                          <a:spcPts val="0"/>
                        </a:spcBef>
                        <a:spcAft>
                          <a:spcPts val="0"/>
                        </a:spcAft>
                        <a:buClrTx/>
                        <a:buSzTx/>
                        <a:buFontTx/>
                        <a:buNone/>
                      </a:pPr>
                      <a:r>
                        <a:rPr sz="1350">
                          <a:solidFill>
                            <a:srgbClr val="172229"/>
                          </a:solidFill>
                          <a:latin typeface="Arial"/>
                          <a:ea typeface="Arial"/>
                          <a:cs typeface="Arial"/>
                        </a:rPr>
                        <a:t>94,01 Kč/m³</a:t>
                      </a:r>
                    </a:p>
                  </a:txBody>
                  <a:tcPr marL="76200" marR="76200" marT="76200" marB="76200" anchor="ctr"/>
                </a:tc>
                <a:tc>
                  <a:txBody>
                    <a:bodyPr/>
                    <a:lstStyle/>
                    <a:p>
                      <a:pPr marL="0" marR="0" lvl="0" indent="0" algn="l" defTabSz="914400">
                        <a:lnSpc>
                          <a:spcPct val="100000"/>
                        </a:lnSpc>
                        <a:spcBef>
                          <a:spcPts val="0"/>
                        </a:spcBef>
                        <a:spcAft>
                          <a:spcPts val="0"/>
                        </a:spcAft>
                        <a:buClrTx/>
                        <a:buSzTx/>
                        <a:buFontTx/>
                        <a:buNone/>
                      </a:pPr>
                      <a:r>
                        <a:rPr sz="1350">
                          <a:solidFill>
                            <a:srgbClr val="172229"/>
                          </a:solidFill>
                          <a:latin typeface="Arial"/>
                          <a:ea typeface="Arial"/>
                          <a:cs typeface="Arial"/>
                        </a:rPr>
                        <a:t>139,32 Kč/m³</a:t>
                      </a:r>
                    </a:p>
                  </a:txBody>
                  <a:tcPr marL="76200" marR="76200" marT="76200" marB="76200" anchor="ctr"/>
                </a:tc>
                <a:tc>
                  <a:txBody>
                    <a:bodyPr/>
                    <a:lstStyle/>
                    <a:p>
                      <a:r>
                        <a:rPr sz="1350">
                          <a:solidFill>
                            <a:srgbClr val="172229"/>
                          </a:solidFill>
                          <a:latin typeface="Arial"/>
                          <a:ea typeface="Arial"/>
                          <a:cs typeface="Arial"/>
                        </a:rPr>
                        <a:t>1 111 773,60 Kč</a:t>
                      </a:r>
                      <a:endParaRPr sz="1350">
                        <a:solidFill>
                          <a:srgbClr val="172229"/>
                        </a:solidFill>
                        <a:latin typeface="Arial"/>
                        <a:ea typeface="Arial"/>
                        <a:cs typeface="Arial"/>
                      </a:endParaRPr>
                    </a:p>
                  </a:txBody>
                  <a:tcPr marL="76200" marR="76200" marT="76200" marB="76200" anchor="ctr"/>
                </a:tc>
              </a:tr>
            </a:tbl>
          </a:graphicData>
        </a:graphic>
      </p:graphicFrame>
    </p:spTree>
    <p:extLst>
      <p:ext uri="{BB962C8B-B14F-4D97-AF65-F5344CB8AC3E}">
        <p14:creationId xmlns:p14="http://schemas.microsoft.com/office/powerpoint/2010/main" val="2145610517"/>
      </p:ext>
    </p:extLst>
  </p:cSld>
</p:sld>
</file>

<file path=ppt/slides/slide17.xml><?xml version="1.0" encoding="utf-8"?>
<p:sld xmlns:p="http://schemas.openxmlformats.org/presentationml/2006/main">
  <p:cSld>
    <p:bg>
      <p:bgPr>
        <a:solidFill xmlns:a="http://schemas.openxmlformats.org/drawingml/2006/main">
          <a:srgbClr val="F7F6F1"/>
        </a:solidFill>
      </p:bgPr>
    </p:bg>
    <p:spTree>
      <p:nvGrpSpPr>
        <p:cNvPr id="1" name=""/>
        <p:cNvGrpSpPr/>
        <p:nvPr/>
      </p:nvGrpSpPr>
      <p:grpSpPr>
        <a:xfrm xmlns:a="http://schemas.openxmlformats.org/drawingml/2006/main"/>
      </p:grpSpPr>
      <p:sp>
        <p:nvSpPr>
          <p:cNvPr id="2" name="Obdélník 1">
            <a:extLst xmlns:a="http://schemas.openxmlformats.org/drawingml/2006/main">
              <a:ext uri="{FF2B5EF4-FFF2-40B4-BE49-F238E27FC236}">
                <a16:creationId xmlns:a16="http://schemas.microsoft.com/office/drawing/2014/main" id="{A41F0073-E1E8-47BA-AF0A-4D2A5D7EA5BF}"/>
              </a:ext>
            </a:extLst>
          </p:cNvPr>
          <p:cNvSpPr>
            <a:spLocks xmlns:a="http://schemas.openxmlformats.org/drawingml/2006/main" noGrp="1"/>
          </p:cNvSpPr>
          <p:nvPr/>
        </p:nvSpPr>
        <p:spPr>
          <a:xfrm xmlns:a="http://schemas.openxmlformats.org/drawingml/2006/main">
            <a:off x="647700" y="838200"/>
            <a:ext cx="108966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l">
              <a:lnSpc>
                <a:spcPct val="105000"/>
              </a:lnSpc>
              <a:buNone/>
              <a:defRPr sz="3600" b="1">
                <a:solidFill>
                  <a:srgbClr val="172229"/>
                </a:solidFill>
                <a:latin typeface="Arial"/>
                <a:ea typeface="Arial"/>
                <a:cs typeface="Arial"/>
              </a:defRPr>
            </a:pPr>
            <a:r>
              <a:rPr sz="3600" b="1">
                <a:solidFill>
                  <a:srgbClr val="172229"/>
                </a:solidFill>
                <a:latin typeface="Arial"/>
                <a:ea typeface="Arial"/>
                <a:cs typeface="Arial"/>
              </a:rPr>
              <a:t>Studie ukazuje směr, ne konečné rozhodnutí</a:t>
            </a:r>
          </a:p>
        </p:txBody>
      </p:sp>
      <p:sp>
        <p:nvSpPr>
          <p:cNvPr id="3" name="Přímá spojnice 2">
            <a:extLst xmlns:a="http://schemas.openxmlformats.org/drawingml/2006/main">
              <a:ext uri="{FF2B5EF4-FFF2-40B4-BE49-F238E27FC236}">
                <a16:creationId xmlns:a16="http://schemas.microsoft.com/office/drawing/2014/main" id="{D1171B4B-A532-41CE-95AA-61228397A2CC}"/>
              </a:ext>
            </a:extLst>
          </p:cNvPr>
          <p:cNvSpPr>
            <a:spLocks xmlns:a="http://schemas.openxmlformats.org/drawingml/2006/main" noGrp="1"/>
          </p:cNvSpPr>
          <p:nvPr/>
        </p:nvSpPr>
        <p:spPr>
          <a:xfrm xmlns:a="http://schemas.openxmlformats.org/drawingml/2006/main">
            <a:off x="647700" y="1581150"/>
            <a:ext cx="10896600" cy="0"/>
          </a:xfrm>
          <a:prstGeom xmlns:a="http://schemas.openxmlformats.org/drawingml/2006/main" prst="line">
            <a:avLst/>
          </a:prstGeom>
          <a:noFill xmlns:a="http://schemas.openxmlformats.org/drawingml/2006/main"/>
          <a:ln xmlns:a="http://schemas.openxmlformats.org/drawingml/2006/main" w="9525">
            <a:solidFill>
              <a:srgbClr val="CDD4D5"/>
            </a:solidFill>
            <a:prstDash val="solid"/>
          </a:ln>
        </p:spPr>
        <p:txBody>
          <a:bodyPr xmlns:a="http://schemas.openxmlformats.org/drawingml/2006/main"/>
          <a:lstStyle xmlns:a="http://schemas.openxmlformats.org/drawingml/2006/main"/>
          <a:p xmlns:a="http://schemas.openxmlformats.org/drawingml/2006/main">
            <a:endParaRPr/>
          </a:p>
        </p:txBody>
      </p:sp>
      <p:sp>
        <p:nvSpPr>
          <p:cNvPr id="4" name="Obdélník 3">
            <a:extLst xmlns:a="http://schemas.openxmlformats.org/drawingml/2006/main">
              <a:ext uri="{FF2B5EF4-FFF2-40B4-BE49-F238E27FC236}">
                <a16:creationId xmlns:a16="http://schemas.microsoft.com/office/drawing/2014/main" id="{F25A58C7-5FA2-4DA5-97E8-48BF533B548B}"/>
              </a:ext>
            </a:extLst>
          </p:cNvPr>
          <p:cNvSpPr>
            <a:spLocks xmlns:a="http://schemas.openxmlformats.org/drawingml/2006/main" noGrp="1"/>
          </p:cNvSpPr>
          <p:nvPr/>
        </p:nvSpPr>
        <p:spPr>
          <a:xfrm xmlns:a="http://schemas.openxmlformats.org/drawingml/2006/main">
            <a:off x="11087100" y="6486525"/>
            <a:ext cx="4572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r">
              <a:lnSpc>
                <a:spcPct val="105000"/>
              </a:lnSpc>
              <a:buNone/>
              <a:defRPr sz="1125" b="1">
                <a:solidFill>
                  <a:srgbClr val="5E6A70"/>
                </a:solidFill>
                <a:latin typeface="Arial"/>
                <a:ea typeface="Arial"/>
                <a:cs typeface="Arial"/>
              </a:defRPr>
            </a:pPr>
            <a:r>
              <a:rPr sz="1125" b="1">
                <a:solidFill>
                  <a:srgbClr val="5E6A70"/>
                </a:solidFill>
                <a:latin typeface="Arial"/>
                <a:ea typeface="Arial"/>
                <a:cs typeface="Arial"/>
              </a:rPr>
              <a:t>17</a:t>
            </a:r>
          </a:p>
        </p:txBody>
      </p:sp>
      <p:sp>
        <p:nvSpPr>
          <p:cNvPr id="5" name="Obdélník 4">
            <a:extLst xmlns:a="http://schemas.openxmlformats.org/drawingml/2006/main">
              <a:ext uri="{FF2B5EF4-FFF2-40B4-BE49-F238E27FC236}">
                <a16:creationId xmlns:a16="http://schemas.microsoft.com/office/drawing/2014/main" id="{DAC40DC0-C85E-4856-875C-5F1111F750B8}"/>
              </a:ext>
            </a:extLst>
          </p:cNvPr>
          <p:cNvSpPr>
            <a:spLocks xmlns:a="http://schemas.openxmlformats.org/drawingml/2006/main" noGrp="1"/>
          </p:cNvSpPr>
          <p:nvPr/>
        </p:nvSpPr>
        <p:spPr>
          <a:xfrm xmlns:a="http://schemas.openxmlformats.org/drawingml/2006/main">
            <a:off x="647700" y="6486525"/>
            <a:ext cx="4762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125" b="0">
                <a:solidFill>
                  <a:srgbClr val="5E6A70"/>
                </a:solidFill>
                <a:latin typeface="Arial"/>
                <a:ea typeface="Arial"/>
                <a:cs typeface="Arial"/>
              </a:defRPr>
            </a:pPr>
            <a:r>
              <a:rPr sz="1125" b="0">
                <a:solidFill>
                  <a:srgbClr val="5E6A70"/>
                </a:solidFill>
                <a:latin typeface="Arial"/>
                <a:ea typeface="Arial"/>
                <a:cs typeface="Arial"/>
              </a:rPr>
              <a:t>Ekonomika favorizuje DČOV; konečný směr určí místní podmínky a PRVK</a:t>
            </a:r>
          </a:p>
        </p:txBody>
      </p:sp>
      <p:graphicFrame>
        <p:nvGraphicFramePr>
          <p:cNvPr id="11" name="Tabulka 12"/>
          <p:cNvGraphicFramePr/>
          <p:nvPr/>
        </p:nvGraphicFramePr>
        <p:xfrm>
          <a:off xmlns:a="http://schemas.openxmlformats.org/drawingml/2006/main" x="1648206" y="1943100"/>
          <a:ext xmlns:a="http://schemas.openxmlformats.org/drawingml/2006/main" cx="8572500" cy="3333750"/>
        </p:xfrm>
        <a:graphic xmlns:a="http://schemas.openxmlformats.org/drawingml/2006/main">
          <a:graphicData uri="http://schemas.openxmlformats.org/drawingml/2006/table">
            <a:tbl>
              <a:tblPr/>
              <a:tblGrid>
                <a:gridCol w="2381250"/>
                <a:gridCol w="2095500"/>
                <a:gridCol w="4095750"/>
              </a:tblGrid>
              <a:tr h="555625">
                <a:tc>
                  <a:txBody>
                    <a:bodyPr/>
                    <a:lstStyle/>
                    <a:p>
                      <a:pPr algn="ctr">
                        <a:buNone/>
                      </a:pPr>
                      <a:r>
                        <a:rPr sz="1425" b="1">
                          <a:solidFill>
                            <a:srgbClr val="FFFFFF"/>
                          </a:solidFill>
                          <a:latin typeface="Arial"/>
                          <a:ea typeface="Arial"/>
                          <a:cs typeface="Arial"/>
                        </a:rPr>
                        <a:t>Místní část</a:t>
                      </a:r>
                      <a:endParaRPr sz="1425" b="1">
                        <a:solidFill>
                          <a:srgbClr val="FFFFFF"/>
                        </a:solidFill>
                        <a:latin typeface="Arial"/>
                        <a:ea typeface="Arial"/>
                        <a:cs typeface="Arial"/>
                      </a:endParaRPr>
                    </a:p>
                  </a:txBody>
                  <a:tcPr marL="76200" marR="76200" marT="76200" marB="76200" anchor="ctr">
                    <a:solidFill>
                      <a:srgbClr val="172229"/>
                    </a:solidFill>
                  </a:tcPr>
                </a:tc>
                <a:tc>
                  <a:txBody>
                    <a:bodyPr/>
                    <a:lstStyle/>
                    <a:p>
                      <a:pPr algn="ctr">
                        <a:buNone/>
                      </a:pPr>
                      <a:r>
                        <a:rPr sz="1425" b="1">
                          <a:solidFill>
                            <a:srgbClr val="FFFFFF"/>
                          </a:solidFill>
                          <a:latin typeface="Arial"/>
                          <a:ea typeface="Arial"/>
                          <a:cs typeface="Arial"/>
                        </a:rPr>
                        <a:t>Předběžný směr</a:t>
                      </a:r>
                    </a:p>
                  </a:txBody>
                  <a:tcPr marL="76200" marR="76200" marT="76200" marB="76200" anchor="ctr">
                    <a:solidFill>
                      <a:srgbClr val="172229"/>
                    </a:solidFill>
                  </a:tcPr>
                </a:tc>
                <a:tc>
                  <a:txBody>
                    <a:bodyPr/>
                    <a:lstStyle/>
                    <a:p>
                      <a:pPr algn="ctr">
                        <a:buNone/>
                      </a:pPr>
                      <a:r>
                        <a:rPr sz="1425" b="1">
                          <a:solidFill>
                            <a:srgbClr val="FFFFFF"/>
                          </a:solidFill>
                          <a:latin typeface="Arial"/>
                          <a:ea typeface="Arial"/>
                          <a:cs typeface="Arial"/>
                        </a:rPr>
                        <a:t>Proč?</a:t>
                      </a:r>
                      <a:endParaRPr sz="1425" b="1">
                        <a:solidFill>
                          <a:srgbClr val="FFFFFF"/>
                        </a:solidFill>
                        <a:latin typeface="Arial"/>
                        <a:ea typeface="Arial"/>
                        <a:cs typeface="Arial"/>
                      </a:endParaRPr>
                    </a:p>
                  </a:txBody>
                  <a:tcPr marL="76200" marR="76200" marT="76200" marB="76200" anchor="ctr">
                    <a:solidFill>
                      <a:srgbClr val="172229"/>
                    </a:solidFill>
                  </a:tcPr>
                </a:tc>
              </a:tr>
              <a:tr h="555625">
                <a:tc>
                  <a:txBody>
                    <a:bodyPr/>
                    <a:lstStyle/>
                    <a:p>
                      <a:r>
                        <a:rPr sz="1350">
                          <a:solidFill>
                            <a:srgbClr val="172229"/>
                          </a:solidFill>
                          <a:latin typeface="Arial"/>
                          <a:ea typeface="Arial"/>
                          <a:cs typeface="Arial"/>
                        </a:rPr>
                        <a:t>Radošice</a:t>
                      </a:r>
                    </a:p>
                  </a:txBody>
                  <a:tcPr marL="76200" marR="76200" marT="76200" marB="76200" anchor="ctr"/>
                </a:tc>
                <a:tc>
                  <a:txBody>
                    <a:bodyPr/>
                    <a:lstStyle/>
                    <a:p>
                      <a:r>
                        <a:rPr sz="1350">
                          <a:solidFill>
                            <a:srgbClr val="172229"/>
                          </a:solidFill>
                          <a:latin typeface="Arial"/>
                          <a:ea typeface="Arial"/>
                          <a:cs typeface="Arial"/>
                        </a:rPr>
                        <a:t>DČOV</a:t>
                      </a:r>
                    </a:p>
                  </a:txBody>
                  <a:tcPr marL="76200" marR="76200" marT="76200" marB="76200" anchor="ctr">
                    <a:solidFill>
                      <a:schemeClr val="tx2">
                        <a:lumMod val="10000"/>
                        <a:lumOff val="90000"/>
                      </a:schemeClr>
                    </a:solidFill>
                  </a:tcPr>
                </a:tc>
                <a:tc>
                  <a:txBody>
                    <a:bodyPr/>
                    <a:lstStyle/>
                    <a:p>
                      <a:r>
                        <a:rPr sz="1350">
                          <a:solidFill>
                            <a:srgbClr val="172229"/>
                          </a:solidFill>
                          <a:latin typeface="Arial"/>
                          <a:ea typeface="Arial"/>
                          <a:cs typeface="Arial"/>
                        </a:rPr>
                        <a:t>nižší náklady, soulad s PRVK</a:t>
                      </a:r>
                      <a:endParaRPr sz="1350">
                        <a:solidFill>
                          <a:srgbClr val="172229"/>
                        </a:solidFill>
                        <a:latin typeface="Arial"/>
                        <a:ea typeface="Arial"/>
                        <a:cs typeface="Arial"/>
                      </a:endParaRPr>
                    </a:p>
                  </a:txBody>
                  <a:tcPr marL="76200" marR="76200" marT="76200" marB="76200" anchor="ctr"/>
                </a:tc>
              </a:tr>
              <a:tr h="555625">
                <a:tc>
                  <a:txBody>
                    <a:bodyPr/>
                    <a:lstStyle/>
                    <a:p>
                      <a:r>
                        <a:rPr sz="1350">
                          <a:solidFill>
                            <a:srgbClr val="172229"/>
                          </a:solidFill>
                          <a:latin typeface="Arial"/>
                          <a:ea typeface="Arial"/>
                          <a:cs typeface="Arial"/>
                        </a:rPr>
                        <a:t>Budislavice</a:t>
                      </a:r>
                    </a:p>
                  </a:txBody>
                  <a:tcPr marL="76200" marR="76200" marT="76200" marB="76200" anchor="ctr"/>
                </a:tc>
                <a:tc>
                  <a:txBody>
                    <a:bodyPr/>
                    <a:lstStyle/>
                    <a:p>
                      <a:r>
                        <a:rPr sz="1350">
                          <a:solidFill>
                            <a:srgbClr val="172229"/>
                          </a:solidFill>
                          <a:latin typeface="Arial"/>
                          <a:ea typeface="Arial"/>
                          <a:cs typeface="Arial"/>
                        </a:rPr>
                        <a:t>DČOV</a:t>
                      </a:r>
                    </a:p>
                  </a:txBody>
                  <a:tcPr marL="76200" marR="76200" marT="76200" marB="76200" anchor="ctr">
                    <a:solidFill>
                      <a:schemeClr val="tx2">
                        <a:lumMod val="10000"/>
                        <a:lumOff val="90000"/>
                      </a:schemeClr>
                    </a:solidFill>
                  </a:tcPr>
                </a:tc>
                <a:tc>
                  <a:txBody>
                    <a:bodyPr/>
                    <a:lstStyle/>
                    <a:p>
                      <a:r>
                        <a:rPr sz="1350">
                          <a:solidFill>
                            <a:srgbClr val="172229"/>
                          </a:solidFill>
                          <a:latin typeface="Arial"/>
                          <a:ea typeface="Arial"/>
                          <a:cs typeface="Arial"/>
                        </a:rPr>
                        <a:t>nižší náklady, soulad s PRVK</a:t>
                      </a:r>
                      <a:endParaRPr sz="1350">
                        <a:solidFill>
                          <a:srgbClr val="172229"/>
                        </a:solidFill>
                        <a:latin typeface="Arial"/>
                        <a:ea typeface="Arial"/>
                        <a:cs typeface="Arial"/>
                      </a:endParaRPr>
                    </a:p>
                  </a:txBody>
                  <a:tcPr marL="76200" marR="76200" marT="76200" marB="76200" anchor="ctr"/>
                </a:tc>
              </a:tr>
              <a:tr h="555625">
                <a:tc>
                  <a:txBody>
                    <a:bodyPr/>
                    <a:lstStyle/>
                    <a:p>
                      <a:r>
                        <a:rPr sz="1350">
                          <a:solidFill>
                            <a:srgbClr val="172229"/>
                          </a:solidFill>
                          <a:latin typeface="Arial"/>
                          <a:ea typeface="Arial"/>
                          <a:cs typeface="Arial"/>
                        </a:rPr>
                        <a:t>Dožice</a:t>
                      </a:r>
                    </a:p>
                  </a:txBody>
                  <a:tcPr marL="76200" marR="76200" marT="76200" marB="76200" anchor="ctr"/>
                </a:tc>
                <a:tc>
                  <a:txBody>
                    <a:bodyPr/>
                    <a:lstStyle/>
                    <a:p>
                      <a:r>
                        <a:rPr sz="1350">
                          <a:solidFill>
                            <a:srgbClr val="172229"/>
                          </a:solidFill>
                          <a:latin typeface="Arial"/>
                          <a:ea typeface="Arial"/>
                          <a:cs typeface="Arial"/>
                        </a:rPr>
                        <a:t>DČOV</a:t>
                      </a:r>
                    </a:p>
                  </a:txBody>
                  <a:tcPr marL="76200" marR="76200" marT="76200" marB="76200" anchor="ctr">
                    <a:solidFill>
                      <a:schemeClr val="tx2">
                        <a:lumMod val="10000"/>
                        <a:lumOff val="90000"/>
                      </a:schemeClr>
                    </a:solidFill>
                  </a:tcPr>
                </a:tc>
                <a:tc>
                  <a:txBody>
                    <a:bodyPr/>
                    <a:lstStyle/>
                    <a:p>
                      <a:r>
                        <a:rPr sz="1350">
                          <a:solidFill>
                            <a:srgbClr val="172229"/>
                          </a:solidFill>
                          <a:latin typeface="Arial"/>
                          <a:ea typeface="Arial"/>
                          <a:cs typeface="Arial"/>
                        </a:rPr>
                        <a:t>nižší náklady, soulad s PRVK</a:t>
                      </a:r>
                      <a:endParaRPr sz="1350">
                        <a:solidFill>
                          <a:srgbClr val="172229"/>
                        </a:solidFill>
                        <a:latin typeface="Arial"/>
                        <a:ea typeface="Arial"/>
                        <a:cs typeface="Arial"/>
                      </a:endParaRPr>
                    </a:p>
                  </a:txBody>
                  <a:tcPr marL="76200" marR="76200" marT="76200" marB="76200" anchor="ctr"/>
                </a:tc>
              </a:tr>
              <a:tr h="555625">
                <a:tc>
                  <a:txBody>
                    <a:bodyPr/>
                    <a:lstStyle/>
                    <a:p>
                      <a:r>
                        <a:rPr sz="1350">
                          <a:solidFill>
                            <a:srgbClr val="172229"/>
                          </a:solidFill>
                          <a:latin typeface="Arial"/>
                          <a:ea typeface="Arial"/>
                          <a:cs typeface="Arial"/>
                        </a:rPr>
                        <a:t>Starý Smolivec</a:t>
                      </a:r>
                    </a:p>
                  </a:txBody>
                  <a:tcPr marL="76200" marR="76200" marT="76200" marB="76200" anchor="ctr"/>
                </a:tc>
                <a:tc>
                  <a:txBody>
                    <a:bodyPr/>
                    <a:lstStyle/>
                    <a:p>
                      <a:r>
                        <a:rPr sz="1350">
                          <a:solidFill>
                            <a:srgbClr val="172229"/>
                          </a:solidFill>
                          <a:latin typeface="Arial"/>
                          <a:ea typeface="Arial"/>
                          <a:cs typeface="Arial"/>
                        </a:rPr>
                        <a:t>Porovnat obě</a:t>
                      </a:r>
                      <a:endParaRPr sz="1350">
                        <a:solidFill>
                          <a:srgbClr val="172229"/>
                        </a:solidFill>
                        <a:latin typeface="Arial"/>
                        <a:ea typeface="Arial"/>
                        <a:cs typeface="Arial"/>
                      </a:endParaRPr>
                    </a:p>
                  </a:txBody>
                  <a:tcPr marL="76200" marR="76200" marT="76200" marB="76200" anchor="ctr">
                    <a:solidFill>
                      <a:schemeClr val="tx2">
                        <a:lumMod val="10000"/>
                        <a:lumOff val="90000"/>
                      </a:schemeClr>
                    </a:solidFill>
                  </a:tcPr>
                </a:tc>
                <a:tc>
                  <a:txBody>
                    <a:bodyPr/>
                    <a:lstStyle/>
                    <a:p>
                      <a:r>
                        <a:rPr sz="1350">
                          <a:solidFill>
                            <a:srgbClr val="172229"/>
                          </a:solidFill>
                          <a:latin typeface="Arial"/>
                          <a:ea typeface="Arial"/>
                          <a:cs typeface="Arial"/>
                        </a:rPr>
                        <a:t>DČOV levnější, centrální varianta v PRVK</a:t>
                      </a:r>
                      <a:endParaRPr sz="1350">
                        <a:solidFill>
                          <a:srgbClr val="172229"/>
                        </a:solidFill>
                        <a:latin typeface="Arial"/>
                        <a:ea typeface="Arial"/>
                        <a:cs typeface="Arial"/>
                      </a:endParaRPr>
                    </a:p>
                  </a:txBody>
                  <a:tcPr marL="76200" marR="76200" marT="76200" marB="76200" anchor="ctr"/>
                </a:tc>
              </a:tr>
              <a:tr h="555625">
                <a:tc>
                  <a:txBody>
                    <a:bodyPr/>
                    <a:lstStyle/>
                    <a:p>
                      <a:r>
                        <a:rPr sz="1350">
                          <a:solidFill>
                            <a:srgbClr val="172229"/>
                          </a:solidFill>
                          <a:latin typeface="Arial"/>
                          <a:ea typeface="Arial"/>
                          <a:cs typeface="Arial"/>
                        </a:rPr>
                        <a:t>Mladý Smolivec</a:t>
                      </a:r>
                    </a:p>
                  </a:txBody>
                  <a:tcPr marL="76200" marR="76200" marT="76200" marB="76200" anchor="ctr"/>
                </a:tc>
                <a:tc>
                  <a:txBody>
                    <a:bodyPr/>
                    <a:lstStyle/>
                    <a:p>
                      <a:r>
                        <a:rPr sz="1350">
                          <a:solidFill>
                            <a:srgbClr val="172229"/>
                          </a:solidFill>
                          <a:latin typeface="Arial"/>
                          <a:ea typeface="Arial"/>
                          <a:cs typeface="Arial"/>
                        </a:rPr>
                        <a:t>Kombinovaná C</a:t>
                      </a:r>
                      <a:endParaRPr sz="1350">
                        <a:solidFill>
                          <a:srgbClr val="172229"/>
                        </a:solidFill>
                        <a:latin typeface="Arial"/>
                        <a:ea typeface="Arial"/>
                        <a:cs typeface="Arial"/>
                      </a:endParaRPr>
                    </a:p>
                  </a:txBody>
                  <a:tcPr marL="76200" marR="76200" marT="76200" marB="76200" anchor="ctr">
                    <a:solidFill>
                      <a:schemeClr val="accent6">
                        <a:lumMod val="20000"/>
                        <a:lumOff val="80000"/>
                      </a:schemeClr>
                    </a:solidFill>
                  </a:tcPr>
                </a:tc>
                <a:tc>
                  <a:txBody>
                    <a:bodyPr/>
                    <a:lstStyle/>
                    <a:p>
                      <a:r>
                        <a:rPr sz="1350">
                          <a:solidFill>
                            <a:srgbClr val="172229"/>
                          </a:solidFill>
                          <a:latin typeface="Arial"/>
                          <a:ea typeface="Arial"/>
                          <a:cs typeface="Arial"/>
                        </a:rPr>
                        <a:t>ČOV 100 EO + 76 DČOV; nejvyváženější řešení</a:t>
                      </a:r>
                      <a:endParaRPr sz="1350">
                        <a:solidFill>
                          <a:srgbClr val="172229"/>
                        </a:solidFill>
                        <a:latin typeface="Arial"/>
                        <a:ea typeface="Arial"/>
                        <a:cs typeface="Arial"/>
                      </a:endParaRPr>
                    </a:p>
                  </a:txBody>
                  <a:tcPr marL="76200" marR="76200" marT="76200" marB="76200" anchor="ctr"/>
                </a:tc>
              </a:tr>
            </a:tbl>
          </a:graphicData>
        </a:graphic>
      </p:graphicFrame>
    </p:spTree>
    <p:extLst>
      <p:ext uri="{BB962C8B-B14F-4D97-AF65-F5344CB8AC3E}">
        <p14:creationId xmlns:p14="http://schemas.microsoft.com/office/powerpoint/2010/main" val="2145610517"/>
      </p:ext>
    </p:extLst>
  </p:cSld>
</p:sld>
</file>

<file path=ppt/slides/slide18.xml><?xml version="1.0" encoding="utf-8"?>
<p:sld xmlns:p="http://schemas.openxmlformats.org/presentationml/2006/main">
  <p:cSld>
    <p:bg>
      <p:bgPr>
        <a:solidFill xmlns:a="http://schemas.openxmlformats.org/drawingml/2006/main">
          <a:srgbClr val="F7F6F1"/>
        </a:solidFill>
      </p:bgPr>
    </p:bg>
    <p:spTree>
      <p:nvGrpSpPr>
        <p:cNvPr id="1" name=""/>
        <p:cNvGrpSpPr/>
        <p:nvPr/>
      </p:nvGrpSpPr>
      <p:grpSpPr>
        <a:xfrm xmlns:a="http://schemas.openxmlformats.org/drawingml/2006/main"/>
      </p:grpSpPr>
      <p:sp>
        <p:nvSpPr>
          <p:cNvPr id="2" name="Obdélník 1">
            <a:extLst xmlns:a="http://schemas.openxmlformats.org/drawingml/2006/main">
              <a:ext uri="{FF2B5EF4-FFF2-40B4-BE49-F238E27FC236}">
                <a16:creationId xmlns:a16="http://schemas.microsoft.com/office/drawing/2014/main" id="{EF0C9867-4B3A-4AE1-B1C4-8553E6966844}"/>
              </a:ext>
            </a:extLst>
          </p:cNvPr>
          <p:cNvSpPr>
            <a:spLocks xmlns:a="http://schemas.openxmlformats.org/drawingml/2006/main" noGrp="1"/>
          </p:cNvSpPr>
          <p:nvPr/>
        </p:nvSpPr>
        <p:spPr>
          <a:xfrm xmlns:a="http://schemas.openxmlformats.org/drawingml/2006/main">
            <a:off x="647700" y="838200"/>
            <a:ext cx="108966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l">
              <a:lnSpc>
                <a:spcPct val="105000"/>
              </a:lnSpc>
              <a:buNone/>
              <a:defRPr sz="3600" b="1">
                <a:solidFill>
                  <a:srgbClr val="172229"/>
                </a:solidFill>
                <a:latin typeface="Arial"/>
                <a:ea typeface="Arial"/>
                <a:cs typeface="Arial"/>
              </a:defRPr>
            </a:pPr>
            <a:r>
              <a:rPr sz="3600" b="1">
                <a:solidFill>
                  <a:srgbClr val="172229"/>
                </a:solidFill>
                <a:latin typeface="Arial"/>
                <a:ea typeface="Arial"/>
                <a:cs typeface="Arial"/>
              </a:rPr>
              <a:t>Rozhodnutí obce je začátek další přípravy</a:t>
            </a:r>
          </a:p>
        </p:txBody>
      </p:sp>
      <p:sp>
        <p:nvSpPr>
          <p:cNvPr id="3" name="Přímá spojnice 2">
            <a:extLst xmlns:a="http://schemas.openxmlformats.org/drawingml/2006/main">
              <a:ext uri="{FF2B5EF4-FFF2-40B4-BE49-F238E27FC236}">
                <a16:creationId xmlns:a16="http://schemas.microsoft.com/office/drawing/2014/main" id="{BF163F72-4A7D-4E37-BDE7-142DF37D839F}"/>
              </a:ext>
            </a:extLst>
          </p:cNvPr>
          <p:cNvSpPr>
            <a:spLocks xmlns:a="http://schemas.openxmlformats.org/drawingml/2006/main" noGrp="1"/>
          </p:cNvSpPr>
          <p:nvPr/>
        </p:nvSpPr>
        <p:spPr>
          <a:xfrm xmlns:a="http://schemas.openxmlformats.org/drawingml/2006/main">
            <a:off x="647700" y="1581150"/>
            <a:ext cx="10896600" cy="0"/>
          </a:xfrm>
          <a:prstGeom xmlns:a="http://schemas.openxmlformats.org/drawingml/2006/main" prst="line">
            <a:avLst/>
          </a:prstGeom>
          <a:noFill xmlns:a="http://schemas.openxmlformats.org/drawingml/2006/main"/>
          <a:ln xmlns:a="http://schemas.openxmlformats.org/drawingml/2006/main" w="9525">
            <a:solidFill>
              <a:srgbClr val="CDD4D5"/>
            </a:solidFill>
            <a:prstDash val="solid"/>
          </a:ln>
        </p:spPr>
        <p:txBody>
          <a:bodyPr xmlns:a="http://schemas.openxmlformats.org/drawingml/2006/main"/>
          <a:lstStyle xmlns:a="http://schemas.openxmlformats.org/drawingml/2006/main"/>
          <a:p xmlns:a="http://schemas.openxmlformats.org/drawingml/2006/main">
            <a:endParaRPr/>
          </a:p>
        </p:txBody>
      </p:sp>
      <p:sp>
        <p:nvSpPr>
          <p:cNvPr id="4" name="Obdélník 3">
            <a:extLst xmlns:a="http://schemas.openxmlformats.org/drawingml/2006/main">
              <a:ext uri="{FF2B5EF4-FFF2-40B4-BE49-F238E27FC236}">
                <a16:creationId xmlns:a16="http://schemas.microsoft.com/office/drawing/2014/main" id="{0ACF2F6B-7507-4D7A-B354-75066B86A59F}"/>
              </a:ext>
            </a:extLst>
          </p:cNvPr>
          <p:cNvSpPr>
            <a:spLocks xmlns:a="http://schemas.openxmlformats.org/drawingml/2006/main" noGrp="1"/>
          </p:cNvSpPr>
          <p:nvPr/>
        </p:nvSpPr>
        <p:spPr>
          <a:xfrm xmlns:a="http://schemas.openxmlformats.org/drawingml/2006/main">
            <a:off x="11087100" y="6486525"/>
            <a:ext cx="4572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r">
              <a:lnSpc>
                <a:spcPct val="105000"/>
              </a:lnSpc>
              <a:buNone/>
              <a:defRPr sz="1125" b="1">
                <a:solidFill>
                  <a:srgbClr val="5E6A70"/>
                </a:solidFill>
                <a:latin typeface="Arial"/>
                <a:ea typeface="Arial"/>
                <a:cs typeface="Arial"/>
              </a:defRPr>
            </a:pPr>
            <a:r>
              <a:rPr sz="1125" b="1">
                <a:solidFill>
                  <a:srgbClr val="5E6A70"/>
                </a:solidFill>
                <a:latin typeface="Arial"/>
                <a:ea typeface="Arial"/>
                <a:cs typeface="Arial"/>
              </a:rPr>
              <a:t>18</a:t>
            </a:r>
          </a:p>
        </p:txBody>
      </p:sp>
      <p:sp>
        <p:nvSpPr>
          <p:cNvPr id="5" name="Obdélník 4">
            <a:extLst xmlns:a="http://schemas.openxmlformats.org/drawingml/2006/main">
              <a:ext uri="{FF2B5EF4-FFF2-40B4-BE49-F238E27FC236}">
                <a16:creationId xmlns:a16="http://schemas.microsoft.com/office/drawing/2014/main" id="{B27CF8F5-EE62-424D-A9A8-BF3ECA6D1A83}"/>
              </a:ext>
            </a:extLst>
          </p:cNvPr>
          <p:cNvSpPr>
            <a:spLocks xmlns:a="http://schemas.openxmlformats.org/drawingml/2006/main" noGrp="1"/>
          </p:cNvSpPr>
          <p:nvPr/>
        </p:nvSpPr>
        <p:spPr>
          <a:xfrm xmlns:a="http://schemas.openxmlformats.org/drawingml/2006/main">
            <a:off x="647700" y="6486525"/>
            <a:ext cx="4762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125" b="0">
                <a:solidFill>
                  <a:srgbClr val="5E6A70"/>
                </a:solidFill>
                <a:latin typeface="Arial"/>
                <a:ea typeface="Arial"/>
                <a:cs typeface="Arial"/>
              </a:defRPr>
            </a:pPr>
            <a:r>
              <a:rPr sz="1125" b="0">
                <a:solidFill>
                  <a:srgbClr val="5E6A70"/>
                </a:solidFill>
                <a:latin typeface="Arial"/>
                <a:ea typeface="Arial"/>
                <a:cs typeface="Arial"/>
              </a:rPr>
              <a:t>Variantní řešení odkanalizování · veřejné projednání</a:t>
            </a:r>
          </a:p>
        </p:txBody>
      </p:sp>
      <p:sp>
        <p:nvSpPr>
          <p:cNvPr id="6" name="Přímá spojnice 5">
            <a:extLst xmlns:a="http://schemas.openxmlformats.org/drawingml/2006/main">
              <a:ext uri="{FF2B5EF4-FFF2-40B4-BE49-F238E27FC236}">
                <a16:creationId xmlns:a16="http://schemas.microsoft.com/office/drawing/2014/main" id="{4DF0778A-5F52-47A6-A6A2-AEB119E1A941}"/>
              </a:ext>
            </a:extLst>
          </p:cNvPr>
          <p:cNvSpPr>
            <a:spLocks xmlns:a="http://schemas.openxmlformats.org/drawingml/2006/main" noGrp="1"/>
          </p:cNvSpPr>
          <p:nvPr/>
        </p:nvSpPr>
        <p:spPr>
          <a:xfrm xmlns:a="http://schemas.openxmlformats.org/drawingml/2006/main">
            <a:off x="1352550" y="3476625"/>
            <a:ext cx="8991600" cy="0"/>
          </a:xfrm>
          <a:prstGeom xmlns:a="http://schemas.openxmlformats.org/drawingml/2006/main" prst="line">
            <a:avLst/>
          </a:prstGeom>
          <a:noFill xmlns:a="http://schemas.openxmlformats.org/drawingml/2006/main"/>
          <a:ln xmlns:a="http://schemas.openxmlformats.org/drawingml/2006/main" w="38100">
            <a:solidFill>
              <a:srgbClr val="CDD4D5"/>
            </a:solidFill>
            <a:prstDash val="solid"/>
          </a:ln>
        </p:spPr>
        <p:txBody>
          <a:bodyPr xmlns:a="http://schemas.openxmlformats.org/drawingml/2006/main"/>
          <a:lstStyle xmlns:a="http://schemas.openxmlformats.org/drawingml/2006/main"/>
          <a:p xmlns:a="http://schemas.openxmlformats.org/drawingml/2006/main">
            <a:endParaRPr/>
          </a:p>
        </p:txBody>
      </p:sp>
      <p:sp>
        <p:nvSpPr>
          <p:cNvPr id="7" name="Ovál 6">
            <a:extLst xmlns:a="http://schemas.openxmlformats.org/drawingml/2006/main">
              <a:ext uri="{FF2B5EF4-FFF2-40B4-BE49-F238E27FC236}">
                <a16:creationId xmlns:a16="http://schemas.microsoft.com/office/drawing/2014/main" id="{1680CCC9-439D-4C22-BB44-375A27432FCE}"/>
              </a:ext>
            </a:extLst>
          </p:cNvPr>
          <p:cNvSpPr>
            <a:spLocks xmlns:a="http://schemas.openxmlformats.org/drawingml/2006/main" noGrp="1"/>
          </p:cNvSpPr>
          <p:nvPr/>
        </p:nvSpPr>
        <p:spPr>
          <a:xfrm xmlns:a="http://schemas.openxmlformats.org/drawingml/2006/main">
            <a:off x="1314450" y="3086100"/>
            <a:ext cx="742950" cy="742950"/>
          </a:xfrm>
          <a:prstGeom xmlns:a="http://schemas.openxmlformats.org/drawingml/2006/main" prst="ellipse">
            <a:avLst/>
          </a:prstGeom>
          <a:solidFill xmlns:a="http://schemas.openxmlformats.org/drawingml/2006/main">
            <a:srgbClr val="4F7D61"/>
          </a:solidFill>
          <a:ln xmlns:a="http://schemas.openxmlformats.org/drawingml/2006/main" w="9525">
            <a:solidFill>
              <a:srgbClr val="4F7D61"/>
            </a:solidFill>
            <a:prstDash val="solid"/>
          </a:ln>
        </p:spPr>
        <p:txBody>
          <a:bodyPr xmlns:a="http://schemas.openxmlformats.org/drawingml/2006/main" lIns="95250" tIns="57150" rIns="95250" bIns="57150" anchor="ctr">
            <a:noAutofit/>
          </a:bodyPr>
          <a:lstStyle xmlns:a="http://schemas.openxmlformats.org/drawingml/2006/main"/>
          <a:p xmlns:a="http://schemas.openxmlformats.org/drawingml/2006/main">
            <a:pPr algn="ctr">
              <a:buNone/>
              <a:defRPr sz="2250" b="1">
                <a:solidFill>
                  <a:srgbClr val="FFFFFF"/>
                </a:solidFill>
                <a:latin typeface="Arial"/>
                <a:ea typeface="Arial"/>
                <a:cs typeface="Arial"/>
              </a:defRPr>
            </a:pPr>
            <a:r>
              <a:rPr sz="2250" b="1">
                <a:solidFill>
                  <a:srgbClr val="FFFFFF"/>
                </a:solidFill>
                <a:latin typeface="Arial"/>
                <a:ea typeface="Arial"/>
                <a:cs typeface="Arial"/>
              </a:rPr>
              <a:t>1</a:t>
            </a:r>
          </a:p>
        </p:txBody>
      </p:sp>
      <p:sp>
        <p:nvSpPr>
          <p:cNvPr id="8" name="Obdélník 7">
            <a:extLst xmlns:a="http://schemas.openxmlformats.org/drawingml/2006/main">
              <a:ext uri="{FF2B5EF4-FFF2-40B4-BE49-F238E27FC236}">
                <a16:creationId xmlns:a16="http://schemas.microsoft.com/office/drawing/2014/main" id="{8C814CF3-9789-4B6F-96F0-59484659015A}"/>
              </a:ext>
            </a:extLst>
          </p:cNvPr>
          <p:cNvSpPr>
            <a:spLocks xmlns:a="http://schemas.openxmlformats.org/drawingml/2006/main" noGrp="1"/>
          </p:cNvSpPr>
          <p:nvPr/>
        </p:nvSpPr>
        <p:spPr>
          <a:xfrm xmlns:a="http://schemas.openxmlformats.org/drawingml/2006/main">
            <a:off x="933450" y="4076700"/>
            <a:ext cx="150495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ctr">
              <a:lnSpc>
                <a:spcPct val="105000"/>
              </a:lnSpc>
              <a:buNone/>
              <a:defRPr sz="1725" b="1">
                <a:solidFill>
                  <a:srgbClr val="172229"/>
                </a:solidFill>
                <a:latin typeface="Arial"/>
                <a:ea typeface="Arial"/>
                <a:cs typeface="Arial"/>
              </a:defRPr>
            </a:pPr>
            <a:r>
              <a:rPr sz="1725" b="1">
                <a:solidFill>
                  <a:srgbClr val="172229"/>
                </a:solidFill>
                <a:latin typeface="Arial"/>
                <a:ea typeface="Arial"/>
                <a:cs typeface="Arial"/>
              </a:rPr>
              <a:t>Veřejné</a:t>
            </a:r>
            <a:endParaRPr sz="1725" b="1">
              <a:solidFill>
                <a:srgbClr val="172229"/>
              </a:solidFill>
              <a:latin typeface="Arial"/>
              <a:ea typeface="Arial"/>
              <a:cs typeface="Arial"/>
            </a:endParaRPr>
          </a:p>
          <a:p xmlns:a="http://schemas.openxmlformats.org/drawingml/2006/main">
            <a:pPr algn="ctr">
              <a:lnSpc>
                <a:spcPct val="105000"/>
              </a:lnSpc>
              <a:buNone/>
              <a:defRPr sz="1725" b="1">
                <a:solidFill>
                  <a:srgbClr val="172229"/>
                </a:solidFill>
                <a:latin typeface="Arial"/>
                <a:ea typeface="Arial"/>
                <a:cs typeface="Arial"/>
              </a:defRPr>
            </a:pPr>
            <a:r>
              <a:rPr sz="1725" b="1">
                <a:solidFill>
                  <a:srgbClr val="172229"/>
                </a:solidFill>
                <a:latin typeface="Arial"/>
                <a:ea typeface="Arial"/>
                <a:cs typeface="Arial"/>
              </a:rPr>
              <a:t>projednání</a:t>
            </a:r>
            <a:endParaRPr sz="1725" b="1">
              <a:solidFill>
                <a:srgbClr val="172229"/>
              </a:solidFill>
              <a:latin typeface="Arial"/>
              <a:ea typeface="Arial"/>
              <a:cs typeface="Arial"/>
            </a:endParaRPr>
          </a:p>
        </p:txBody>
      </p:sp>
      <p:sp>
        <p:nvSpPr>
          <p:cNvPr id="9" name="Ovál 8">
            <a:extLst xmlns:a="http://schemas.openxmlformats.org/drawingml/2006/main">
              <a:ext uri="{FF2B5EF4-FFF2-40B4-BE49-F238E27FC236}">
                <a16:creationId xmlns:a16="http://schemas.microsoft.com/office/drawing/2014/main" id="{EEDE3923-1E51-4C62-81D8-867BF8206F60}"/>
              </a:ext>
            </a:extLst>
          </p:cNvPr>
          <p:cNvSpPr>
            <a:spLocks xmlns:a="http://schemas.openxmlformats.org/drawingml/2006/main" noGrp="1"/>
          </p:cNvSpPr>
          <p:nvPr/>
        </p:nvSpPr>
        <p:spPr>
          <a:xfrm xmlns:a="http://schemas.openxmlformats.org/drawingml/2006/main">
            <a:off x="3581400" y="3086100"/>
            <a:ext cx="742950" cy="742950"/>
          </a:xfrm>
          <a:prstGeom xmlns:a="http://schemas.openxmlformats.org/drawingml/2006/main" prst="ellipse">
            <a:avLst/>
          </a:prstGeom>
          <a:solidFill xmlns:a="http://schemas.openxmlformats.org/drawingml/2006/main">
            <a:srgbClr val="4F7D61"/>
          </a:solidFill>
          <a:ln xmlns:a="http://schemas.openxmlformats.org/drawingml/2006/main" w="9525">
            <a:solidFill>
              <a:srgbClr val="4F7D61"/>
            </a:solidFill>
            <a:prstDash val="solid"/>
          </a:ln>
        </p:spPr>
        <p:txBody>
          <a:bodyPr xmlns:a="http://schemas.openxmlformats.org/drawingml/2006/main" lIns="95250" tIns="57150" rIns="95250" bIns="57150" anchor="ctr">
            <a:noAutofit/>
          </a:bodyPr>
          <a:lstStyle xmlns:a="http://schemas.openxmlformats.org/drawingml/2006/main"/>
          <a:p xmlns:a="http://schemas.openxmlformats.org/drawingml/2006/main">
            <a:pPr algn="ctr">
              <a:buNone/>
              <a:defRPr sz="2250" b="1">
                <a:solidFill>
                  <a:srgbClr val="FFFFFF"/>
                </a:solidFill>
                <a:latin typeface="Arial"/>
                <a:ea typeface="Arial"/>
                <a:cs typeface="Arial"/>
              </a:defRPr>
            </a:pPr>
            <a:r>
              <a:rPr sz="2250" b="1">
                <a:solidFill>
                  <a:srgbClr val="FFFFFF"/>
                </a:solidFill>
                <a:latin typeface="Arial"/>
                <a:ea typeface="Arial"/>
                <a:cs typeface="Arial"/>
              </a:rPr>
              <a:t>2</a:t>
            </a:r>
          </a:p>
        </p:txBody>
      </p:sp>
      <p:sp>
        <p:nvSpPr>
          <p:cNvPr id="10" name="Obdélník 9">
            <a:extLst xmlns:a="http://schemas.openxmlformats.org/drawingml/2006/main">
              <a:ext uri="{FF2B5EF4-FFF2-40B4-BE49-F238E27FC236}">
                <a16:creationId xmlns:a16="http://schemas.microsoft.com/office/drawing/2014/main" id="{DAE0E1DC-B0E5-4912-8308-36177D90E277}"/>
              </a:ext>
            </a:extLst>
          </p:cNvPr>
          <p:cNvSpPr>
            <a:spLocks xmlns:a="http://schemas.openxmlformats.org/drawingml/2006/main" noGrp="1"/>
          </p:cNvSpPr>
          <p:nvPr/>
        </p:nvSpPr>
        <p:spPr>
          <a:xfrm xmlns:a="http://schemas.openxmlformats.org/drawingml/2006/main">
            <a:off x="3200400" y="4076700"/>
            <a:ext cx="150495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ctr">
              <a:lnSpc>
                <a:spcPct val="105000"/>
              </a:lnSpc>
              <a:buNone/>
              <a:defRPr sz="1725" b="1">
                <a:solidFill>
                  <a:srgbClr val="172229"/>
                </a:solidFill>
                <a:latin typeface="Arial"/>
                <a:ea typeface="Arial"/>
                <a:cs typeface="Arial"/>
              </a:defRPr>
            </a:pPr>
            <a:r>
              <a:rPr sz="1725" b="1">
                <a:solidFill>
                  <a:srgbClr val="172229"/>
                </a:solidFill>
                <a:latin typeface="Arial"/>
                <a:ea typeface="Arial"/>
                <a:cs typeface="Arial"/>
              </a:rPr>
              <a:t>Posudek, PRVK,</a:t>
            </a:r>
          </a:p>
          <a:p xmlns:a="http://schemas.openxmlformats.org/drawingml/2006/main">
            <a:pPr algn="ctr">
              <a:lnSpc>
                <a:spcPct val="105000"/>
              </a:lnSpc>
              <a:buNone/>
              <a:defRPr sz="1725" b="1">
                <a:solidFill>
                  <a:srgbClr val="172229"/>
                </a:solidFill>
                <a:latin typeface="Arial"/>
                <a:ea typeface="Arial"/>
                <a:cs typeface="Arial"/>
              </a:defRPr>
            </a:pPr>
            <a:r>
              <a:rPr sz="1725" b="1">
                <a:solidFill>
                  <a:srgbClr val="172229"/>
                </a:solidFill>
                <a:latin typeface="Arial"/>
                <a:ea typeface="Arial"/>
                <a:cs typeface="Arial"/>
              </a:rPr>
              <a:t>a projekt</a:t>
            </a:r>
          </a:p>
        </p:txBody>
      </p:sp>
      <p:sp>
        <p:nvSpPr>
          <p:cNvPr id="11" name="Ovál 10">
            <a:extLst xmlns:a="http://schemas.openxmlformats.org/drawingml/2006/main">
              <a:ext uri="{FF2B5EF4-FFF2-40B4-BE49-F238E27FC236}">
                <a16:creationId xmlns:a16="http://schemas.microsoft.com/office/drawing/2014/main" id="{2D0A92D5-5E3E-4D7C-8D98-8270310D1AA3}"/>
              </a:ext>
            </a:extLst>
          </p:cNvPr>
          <p:cNvSpPr>
            <a:spLocks xmlns:a="http://schemas.openxmlformats.org/drawingml/2006/main" noGrp="1"/>
          </p:cNvSpPr>
          <p:nvPr/>
        </p:nvSpPr>
        <p:spPr>
          <a:xfrm xmlns:a="http://schemas.openxmlformats.org/drawingml/2006/main">
            <a:off x="5848350" y="3086100"/>
            <a:ext cx="742950" cy="742950"/>
          </a:xfrm>
          <a:prstGeom xmlns:a="http://schemas.openxmlformats.org/drawingml/2006/main" prst="ellipse">
            <a:avLst/>
          </a:prstGeom>
          <a:solidFill xmlns:a="http://schemas.openxmlformats.org/drawingml/2006/main">
            <a:srgbClr val="D3A42B"/>
          </a:solidFill>
          <a:ln xmlns:a="http://schemas.openxmlformats.org/drawingml/2006/main" w="9525">
            <a:solidFill>
              <a:srgbClr val="D3A42B"/>
            </a:solidFill>
            <a:prstDash val="solid"/>
          </a:ln>
        </p:spPr>
        <p:txBody>
          <a:bodyPr xmlns:a="http://schemas.openxmlformats.org/drawingml/2006/main" lIns="95250" tIns="57150" rIns="95250" bIns="57150" anchor="ctr">
            <a:noAutofit/>
          </a:bodyPr>
          <a:lstStyle xmlns:a="http://schemas.openxmlformats.org/drawingml/2006/main"/>
          <a:p xmlns:a="http://schemas.openxmlformats.org/drawingml/2006/main">
            <a:pPr algn="ctr">
              <a:buNone/>
              <a:defRPr sz="2250" b="1">
                <a:solidFill>
                  <a:srgbClr val="FFFFFF"/>
                </a:solidFill>
                <a:latin typeface="Arial"/>
                <a:ea typeface="Arial"/>
                <a:cs typeface="Arial"/>
              </a:defRPr>
            </a:pPr>
            <a:r>
              <a:rPr sz="2250" b="1">
                <a:solidFill>
                  <a:srgbClr val="FFFFFF"/>
                </a:solidFill>
                <a:latin typeface="Arial"/>
                <a:ea typeface="Arial"/>
                <a:cs typeface="Arial"/>
              </a:rPr>
              <a:t>3</a:t>
            </a:r>
          </a:p>
        </p:txBody>
      </p:sp>
      <p:sp>
        <p:nvSpPr>
          <p:cNvPr id="12" name="Obdélník 11">
            <a:extLst xmlns:a="http://schemas.openxmlformats.org/drawingml/2006/main">
              <a:ext uri="{FF2B5EF4-FFF2-40B4-BE49-F238E27FC236}">
                <a16:creationId xmlns:a16="http://schemas.microsoft.com/office/drawing/2014/main" id="{23253517-B17D-489F-BA46-B69D914F6EBB}"/>
              </a:ext>
            </a:extLst>
          </p:cNvPr>
          <p:cNvSpPr>
            <a:spLocks xmlns:a="http://schemas.openxmlformats.org/drawingml/2006/main" noGrp="1"/>
          </p:cNvSpPr>
          <p:nvPr/>
        </p:nvSpPr>
        <p:spPr>
          <a:xfrm xmlns:a="http://schemas.openxmlformats.org/drawingml/2006/main">
            <a:off x="5467350" y="4076700"/>
            <a:ext cx="150495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ctr">
              <a:lnSpc>
                <a:spcPct val="105000"/>
              </a:lnSpc>
              <a:buNone/>
              <a:defRPr sz="1725" b="1">
                <a:solidFill>
                  <a:srgbClr val="172229"/>
                </a:solidFill>
                <a:latin typeface="Arial"/>
                <a:ea typeface="Arial"/>
                <a:cs typeface="Arial"/>
              </a:defRPr>
            </a:pPr>
            <a:r>
              <a:rPr sz="1725" b="1">
                <a:latin typeface="Arial"/>
                <a:ea typeface="Arial"/>
                <a:cs typeface="Arial"/>
              </a:rPr>
              <a:t>Povolení záměru</a:t>
            </a:r>
            <a:endParaRPr sz="1725" b="1">
              <a:latin typeface="Arial"/>
              <a:ea typeface="Arial"/>
              <a:cs typeface="Arial"/>
            </a:endParaRPr>
          </a:p>
        </p:txBody>
      </p:sp>
      <p:sp>
        <p:nvSpPr>
          <p:cNvPr id="13" name="Ovál 12">
            <a:extLst xmlns:a="http://schemas.openxmlformats.org/drawingml/2006/main">
              <a:ext uri="{FF2B5EF4-FFF2-40B4-BE49-F238E27FC236}">
                <a16:creationId xmlns:a16="http://schemas.microsoft.com/office/drawing/2014/main" id="{FAF28B19-15BF-43AB-8490-4AC435297AD4}"/>
              </a:ext>
            </a:extLst>
          </p:cNvPr>
          <p:cNvSpPr>
            <a:spLocks xmlns:a="http://schemas.openxmlformats.org/drawingml/2006/main" noGrp="1"/>
          </p:cNvSpPr>
          <p:nvPr/>
        </p:nvSpPr>
        <p:spPr>
          <a:xfrm xmlns:a="http://schemas.openxmlformats.org/drawingml/2006/main">
            <a:off x="8115300" y="3086100"/>
            <a:ext cx="742950" cy="742950"/>
          </a:xfrm>
          <a:prstGeom xmlns:a="http://schemas.openxmlformats.org/drawingml/2006/main" prst="ellipse">
            <a:avLst/>
          </a:prstGeom>
          <a:solidFill xmlns:a="http://schemas.openxmlformats.org/drawingml/2006/main">
            <a:srgbClr val="2F6F8F"/>
          </a:solidFill>
          <a:ln xmlns:a="http://schemas.openxmlformats.org/drawingml/2006/main" w="9525">
            <a:solidFill>
              <a:srgbClr val="2F6F8F"/>
            </a:solidFill>
            <a:prstDash val="solid"/>
          </a:ln>
        </p:spPr>
        <p:txBody>
          <a:bodyPr xmlns:a="http://schemas.openxmlformats.org/drawingml/2006/main" lIns="95250" tIns="57150" rIns="95250" bIns="57150" anchor="ctr">
            <a:noAutofit/>
          </a:bodyPr>
          <a:lstStyle xmlns:a="http://schemas.openxmlformats.org/drawingml/2006/main"/>
          <a:p xmlns:a="http://schemas.openxmlformats.org/drawingml/2006/main">
            <a:pPr algn="ctr">
              <a:buNone/>
              <a:defRPr sz="2250" b="1">
                <a:solidFill>
                  <a:srgbClr val="FFFFFF"/>
                </a:solidFill>
                <a:latin typeface="Arial"/>
                <a:ea typeface="Arial"/>
                <a:cs typeface="Arial"/>
              </a:defRPr>
            </a:pPr>
            <a:r>
              <a:rPr sz="2250" b="1">
                <a:solidFill>
                  <a:srgbClr val="FFFFFF"/>
                </a:solidFill>
                <a:latin typeface="Arial"/>
                <a:ea typeface="Arial"/>
                <a:cs typeface="Arial"/>
              </a:rPr>
              <a:t>4</a:t>
            </a:r>
          </a:p>
        </p:txBody>
      </p:sp>
      <p:sp>
        <p:nvSpPr>
          <p:cNvPr id="14" name="Obdélník 13">
            <a:extLst xmlns:a="http://schemas.openxmlformats.org/drawingml/2006/main">
              <a:ext uri="{FF2B5EF4-FFF2-40B4-BE49-F238E27FC236}">
                <a16:creationId xmlns:a16="http://schemas.microsoft.com/office/drawing/2014/main" id="{AA3BA97A-8F81-4ADB-8152-26471445BF84}"/>
              </a:ext>
            </a:extLst>
          </p:cNvPr>
          <p:cNvSpPr>
            <a:spLocks xmlns:a="http://schemas.openxmlformats.org/drawingml/2006/main" noGrp="1"/>
          </p:cNvSpPr>
          <p:nvPr/>
        </p:nvSpPr>
        <p:spPr>
          <a:xfrm xmlns:a="http://schemas.openxmlformats.org/drawingml/2006/main">
            <a:off x="7761732" y="4076700"/>
            <a:ext cx="150495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ctr">
              <a:lnSpc>
                <a:spcPct val="105000"/>
              </a:lnSpc>
              <a:buNone/>
              <a:defRPr sz="1725" b="1">
                <a:solidFill>
                  <a:srgbClr val="172229"/>
                </a:solidFill>
                <a:latin typeface="Arial"/>
                <a:ea typeface="Arial"/>
                <a:cs typeface="Arial"/>
              </a:defRPr>
            </a:pPr>
            <a:r>
              <a:rPr sz="1725" b="1">
                <a:solidFill>
                  <a:srgbClr val="172229"/>
                </a:solidFill>
                <a:latin typeface="Arial"/>
                <a:ea typeface="Arial"/>
                <a:cs typeface="Arial"/>
              </a:rPr>
              <a:t>Financování</a:t>
            </a:r>
            <a:endParaRPr sz="1725" b="1">
              <a:solidFill>
                <a:srgbClr val="172229"/>
              </a:solidFill>
              <a:latin typeface="Arial"/>
              <a:ea typeface="Arial"/>
              <a:cs typeface="Arial"/>
            </a:endParaRPr>
          </a:p>
        </p:txBody>
      </p:sp>
      <p:sp>
        <p:nvSpPr>
          <p:cNvPr id="15" name="Ovál 14">
            <a:extLst xmlns:a="http://schemas.openxmlformats.org/drawingml/2006/main">
              <a:ext uri="{FF2B5EF4-FFF2-40B4-BE49-F238E27FC236}">
                <a16:creationId xmlns:a16="http://schemas.microsoft.com/office/drawing/2014/main" id="{7809EF77-AAA8-408F-963A-4BD30F4A60EF}"/>
              </a:ext>
            </a:extLst>
          </p:cNvPr>
          <p:cNvSpPr>
            <a:spLocks xmlns:a="http://schemas.openxmlformats.org/drawingml/2006/main" noGrp="1"/>
          </p:cNvSpPr>
          <p:nvPr/>
        </p:nvSpPr>
        <p:spPr>
          <a:xfrm xmlns:a="http://schemas.openxmlformats.org/drawingml/2006/main">
            <a:off x="10382250" y="3086100"/>
            <a:ext cx="742950" cy="742950"/>
          </a:xfrm>
          <a:prstGeom xmlns:a="http://schemas.openxmlformats.org/drawingml/2006/main" prst="ellipse">
            <a:avLst/>
          </a:prstGeom>
          <a:solidFill xmlns:a="http://schemas.openxmlformats.org/drawingml/2006/main">
            <a:srgbClr val="2F6F8F"/>
          </a:solidFill>
          <a:ln xmlns:a="http://schemas.openxmlformats.org/drawingml/2006/main" w="9525">
            <a:solidFill>
              <a:srgbClr val="2F6F8F"/>
            </a:solidFill>
            <a:prstDash val="solid"/>
          </a:ln>
        </p:spPr>
        <p:txBody>
          <a:bodyPr xmlns:a="http://schemas.openxmlformats.org/drawingml/2006/main" lIns="95250" tIns="57150" rIns="95250" bIns="57150" anchor="ctr">
            <a:noAutofit/>
          </a:bodyPr>
          <a:lstStyle xmlns:a="http://schemas.openxmlformats.org/drawingml/2006/main"/>
          <a:p xmlns:a="http://schemas.openxmlformats.org/drawingml/2006/main">
            <a:pPr algn="ctr">
              <a:buNone/>
              <a:defRPr sz="2250" b="1">
                <a:solidFill>
                  <a:srgbClr val="FFFFFF"/>
                </a:solidFill>
                <a:latin typeface="Arial"/>
                <a:ea typeface="Arial"/>
                <a:cs typeface="Arial"/>
              </a:defRPr>
            </a:pPr>
            <a:r>
              <a:rPr sz="2250" b="1">
                <a:solidFill>
                  <a:srgbClr val="FFFFFF"/>
                </a:solidFill>
                <a:latin typeface="Arial"/>
                <a:ea typeface="Arial"/>
                <a:cs typeface="Arial"/>
              </a:rPr>
              <a:t>5</a:t>
            </a:r>
          </a:p>
        </p:txBody>
      </p:sp>
      <p:sp>
        <p:nvSpPr>
          <p:cNvPr id="16" name="Obdélník 15">
            <a:extLst xmlns:a="http://schemas.openxmlformats.org/drawingml/2006/main">
              <a:ext uri="{FF2B5EF4-FFF2-40B4-BE49-F238E27FC236}">
                <a16:creationId xmlns:a16="http://schemas.microsoft.com/office/drawing/2014/main" id="{3AE68A98-79A6-4752-BFDE-4F1E2E3371CC}"/>
              </a:ext>
            </a:extLst>
          </p:cNvPr>
          <p:cNvSpPr>
            <a:spLocks xmlns:a="http://schemas.openxmlformats.org/drawingml/2006/main" noGrp="1"/>
          </p:cNvSpPr>
          <p:nvPr/>
        </p:nvSpPr>
        <p:spPr>
          <a:xfrm xmlns:a="http://schemas.openxmlformats.org/drawingml/2006/main">
            <a:off x="10001250" y="4076700"/>
            <a:ext cx="150495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ctr">
              <a:lnSpc>
                <a:spcPct val="105000"/>
              </a:lnSpc>
              <a:buNone/>
              <a:defRPr sz="1725" b="1">
                <a:solidFill>
                  <a:srgbClr val="172229"/>
                </a:solidFill>
                <a:latin typeface="Arial"/>
                <a:ea typeface="Arial"/>
                <a:cs typeface="Arial"/>
              </a:defRPr>
            </a:pPr>
            <a:r>
              <a:rPr sz="1725" b="1">
                <a:solidFill>
                  <a:srgbClr val="172229"/>
                </a:solidFill>
                <a:latin typeface="Arial"/>
                <a:ea typeface="Arial"/>
                <a:cs typeface="Arial"/>
              </a:rPr>
              <a:t>S</a:t>
            </a:r>
            <a:r>
              <a:rPr sz="1725" b="1">
                <a:solidFill>
                  <a:srgbClr val="172229"/>
                </a:solidFill>
                <a:latin typeface="Arial"/>
                <a:ea typeface="Arial"/>
                <a:cs typeface="Arial"/>
              </a:rPr>
              <a:t>outěž</a:t>
            </a:r>
            <a:endParaRPr sz="1725" b="1">
              <a:solidFill>
                <a:srgbClr val="172229"/>
              </a:solidFill>
              <a:latin typeface="Arial"/>
              <a:ea typeface="Arial"/>
              <a:cs typeface="Arial"/>
            </a:endParaRPr>
          </a:p>
          <a:p xmlns:a="http://schemas.openxmlformats.org/drawingml/2006/main">
            <a:pPr algn="ctr">
              <a:lnSpc>
                <a:spcPct val="105000"/>
              </a:lnSpc>
              <a:buNone/>
              <a:defRPr sz="1725" b="1">
                <a:solidFill>
                  <a:srgbClr val="172229"/>
                </a:solidFill>
                <a:latin typeface="Arial"/>
                <a:ea typeface="Arial"/>
                <a:cs typeface="Arial"/>
              </a:defRPr>
            </a:pPr>
            <a:r>
              <a:rPr sz="1725" b="1">
                <a:solidFill>
                  <a:srgbClr val="172229"/>
                </a:solidFill>
                <a:latin typeface="Arial"/>
                <a:ea typeface="Arial"/>
                <a:cs typeface="Arial"/>
              </a:rPr>
              <a:t>a </a:t>
            </a:r>
            <a:r>
              <a:rPr sz="1725" b="1">
                <a:solidFill>
                  <a:srgbClr val="172229"/>
                </a:solidFill>
                <a:latin typeface="Arial"/>
                <a:ea typeface="Arial"/>
                <a:cs typeface="Arial"/>
              </a:rPr>
              <a:t>realizace</a:t>
            </a:r>
            <a:endParaRPr sz="1725" b="1">
              <a:solidFill>
                <a:srgbClr val="172229"/>
              </a:solidFill>
              <a:latin typeface="Arial"/>
              <a:ea typeface="Arial"/>
              <a:cs typeface="Arial"/>
            </a:endParaRPr>
          </a:p>
        </p:txBody>
      </p:sp>
    </p:spTree>
    <p:extLst>
      <p:ext uri="{BB962C8B-B14F-4D97-AF65-F5344CB8AC3E}">
        <p14:creationId xmlns:p14="http://schemas.microsoft.com/office/powerpoint/2010/main" val="644903829"/>
      </p:ext>
    </p:extLst>
  </p:cSld>
</p:sld>
</file>

<file path=ppt/slides/slide19.xml><?xml version="1.0" encoding="utf-8"?>
<p:sld xmlns:p="http://schemas.openxmlformats.org/presentationml/2006/main">
  <p:cSld>
    <p:bg>
      <p:bgPr>
        <a:solidFill xmlns:a="http://schemas.openxmlformats.org/drawingml/2006/main">
          <a:srgbClr val="F7F6F1"/>
        </a:solidFill>
      </p:bgPr>
    </p:bg>
    <p:spTree>
      <p:nvGrpSpPr>
        <p:cNvPr id="1" name=""/>
        <p:cNvGrpSpPr/>
        <p:nvPr/>
      </p:nvGrpSpPr>
      <p:grpSpPr>
        <a:xfrm xmlns:a="http://schemas.openxmlformats.org/drawingml/2006/main"/>
      </p:grpSpPr>
      <p:sp>
        <p:nvSpPr>
          <p:cNvPr id="2" name="Obdélník 1">
            <a:extLst xmlns:a="http://schemas.openxmlformats.org/drawingml/2006/main">
              <a:ext uri="{FF2B5EF4-FFF2-40B4-BE49-F238E27FC236}">
                <a16:creationId xmlns:a16="http://schemas.microsoft.com/office/drawing/2014/main" id="{78842C7D-C5C9-2E11-9A0F-DE8F6430F1E6}"/>
              </a:ext>
            </a:extLst>
          </p:cNvPr>
          <p:cNvSpPr>
            <a:spLocks xmlns:a="http://schemas.openxmlformats.org/drawingml/2006/main" noGrp="1"/>
          </p:cNvSpPr>
          <p:nvPr/>
        </p:nvSpPr>
        <p:spPr>
          <a:xfrm xmlns:a="http://schemas.openxmlformats.org/drawingml/2006/main">
            <a:off x="647700" y="838200"/>
            <a:ext cx="108966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ctr">
              <a:lnSpc>
                <a:spcPct val="105000"/>
              </a:lnSpc>
              <a:buNone/>
              <a:defRPr sz="3600" b="1">
                <a:solidFill>
                  <a:srgbClr val="172229"/>
                </a:solidFill>
                <a:latin typeface="Arial"/>
                <a:ea typeface="Arial"/>
                <a:cs typeface="Arial"/>
              </a:defRPr>
            </a:pPr>
            <a:r>
              <a:rPr sz="3600" b="1">
                <a:solidFill>
                  <a:srgbClr val="172229"/>
                </a:solidFill>
                <a:latin typeface="Arial"/>
                <a:ea typeface="Arial"/>
                <a:cs typeface="Arial"/>
              </a:rPr>
              <a:t>Děkujeme za pozornost</a:t>
            </a:r>
            <a:endParaRPr sz="3600" b="1">
              <a:solidFill>
                <a:srgbClr val="172229"/>
              </a:solidFill>
              <a:latin typeface="Arial"/>
              <a:ea typeface="Arial"/>
              <a:cs typeface="Arial"/>
            </a:endParaRPr>
          </a:p>
        </p:txBody>
      </p:sp>
      <p:sp>
        <p:nvSpPr>
          <p:cNvPr id="3" name="Přímá spojnice 2">
            <a:extLst xmlns:a="http://schemas.openxmlformats.org/drawingml/2006/main">
              <a:ext uri="{FF2B5EF4-FFF2-40B4-BE49-F238E27FC236}">
                <a16:creationId xmlns:a16="http://schemas.microsoft.com/office/drawing/2014/main" id="{7DD4C196-30C5-B164-BBDB-10D604C2045C}"/>
              </a:ext>
            </a:extLst>
          </p:cNvPr>
          <p:cNvSpPr>
            <a:spLocks xmlns:a="http://schemas.openxmlformats.org/drawingml/2006/main" noGrp="1"/>
          </p:cNvSpPr>
          <p:nvPr/>
        </p:nvSpPr>
        <p:spPr>
          <a:xfrm xmlns:a="http://schemas.openxmlformats.org/drawingml/2006/main">
            <a:off x="647700" y="1581150"/>
            <a:ext cx="10896600" cy="0"/>
          </a:xfrm>
          <a:prstGeom xmlns:a="http://schemas.openxmlformats.org/drawingml/2006/main" prst="line">
            <a:avLst/>
          </a:prstGeom>
          <a:noFill xmlns:a="http://schemas.openxmlformats.org/drawingml/2006/main"/>
          <a:ln xmlns:a="http://schemas.openxmlformats.org/drawingml/2006/main" w="9525">
            <a:solidFill>
              <a:srgbClr val="CDD4D5"/>
            </a:solidFill>
            <a:prstDash val="solid"/>
          </a:ln>
        </p:spPr>
        <p:txBody>
          <a:bodyPr xmlns:a="http://schemas.openxmlformats.org/drawingml/2006/main"/>
          <a:lstStyle xmlns:a="http://schemas.openxmlformats.org/drawingml/2006/main"/>
          <a:p xmlns:a="http://schemas.openxmlformats.org/drawingml/2006/main">
            <a:endParaRPr/>
          </a:p>
        </p:txBody>
      </p:sp>
      <p:sp>
        <p:nvSpPr>
          <p:cNvPr id="4" name="Obdélník 3">
            <a:extLst xmlns:a="http://schemas.openxmlformats.org/drawingml/2006/main">
              <a:ext uri="{FF2B5EF4-FFF2-40B4-BE49-F238E27FC236}">
                <a16:creationId xmlns:a16="http://schemas.microsoft.com/office/drawing/2014/main" id="{C688438D-996C-5078-6221-8DAD2EEAB567}"/>
              </a:ext>
            </a:extLst>
          </p:cNvPr>
          <p:cNvSpPr>
            <a:spLocks xmlns:a="http://schemas.openxmlformats.org/drawingml/2006/main" noGrp="1"/>
          </p:cNvSpPr>
          <p:nvPr/>
        </p:nvSpPr>
        <p:spPr>
          <a:xfrm xmlns:a="http://schemas.openxmlformats.org/drawingml/2006/main">
            <a:off x="11087100" y="6486525"/>
            <a:ext cx="4572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r">
              <a:lnSpc>
                <a:spcPct val="105000"/>
              </a:lnSpc>
              <a:buNone/>
              <a:defRPr sz="1125" b="1">
                <a:solidFill>
                  <a:srgbClr val="5E6A70"/>
                </a:solidFill>
                <a:latin typeface="Arial"/>
                <a:ea typeface="Arial"/>
                <a:cs typeface="Arial"/>
              </a:defRPr>
            </a:pPr>
            <a:r>
              <a:rPr sz="1125" b="1">
                <a:solidFill>
                  <a:srgbClr val="5E6A70"/>
                </a:solidFill>
                <a:latin typeface="Arial"/>
                <a:ea typeface="Arial"/>
                <a:cs typeface="Arial"/>
              </a:rPr>
              <a:t>19</a:t>
            </a:r>
          </a:p>
        </p:txBody>
      </p:sp>
      <p:sp>
        <p:nvSpPr>
          <p:cNvPr id="5" name="Obdélník 4">
            <a:extLst xmlns:a="http://schemas.openxmlformats.org/drawingml/2006/main">
              <a:ext uri="{FF2B5EF4-FFF2-40B4-BE49-F238E27FC236}">
                <a16:creationId xmlns:a16="http://schemas.microsoft.com/office/drawing/2014/main" id="{01885158-4F20-26FF-D0BF-5D21E315358B}"/>
              </a:ext>
            </a:extLst>
          </p:cNvPr>
          <p:cNvSpPr>
            <a:spLocks xmlns:a="http://schemas.openxmlformats.org/drawingml/2006/main" noGrp="1"/>
          </p:cNvSpPr>
          <p:nvPr/>
        </p:nvSpPr>
        <p:spPr>
          <a:xfrm xmlns:a="http://schemas.openxmlformats.org/drawingml/2006/main">
            <a:off x="647700" y="6486525"/>
            <a:ext cx="4762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125" b="0">
                <a:solidFill>
                  <a:srgbClr val="5E6A70"/>
                </a:solidFill>
                <a:latin typeface="Arial"/>
                <a:ea typeface="Arial"/>
                <a:cs typeface="Arial"/>
              </a:defRPr>
            </a:pPr>
            <a:r>
              <a:rPr sz="1125" b="0">
                <a:solidFill>
                  <a:srgbClr val="5E6A70"/>
                </a:solidFill>
                <a:latin typeface="Arial"/>
                <a:ea typeface="Arial"/>
                <a:cs typeface="Arial"/>
              </a:rPr>
              <a:t>Variantní řešení odkanalizování · veřejné projednání</a:t>
            </a:r>
          </a:p>
        </p:txBody>
      </p:sp>
      <p:pic>
        <p:nvPicPr>
          <p:cNvPr id="11" name="Obrázek 5"/>
          <p:cNvPicPr>
            <a:picLocks xmlns:a="http://schemas.openxmlformats.org/drawingml/2006/main" noChangeAspect="1"/>
          </p:cNvPicPr>
          <p:nvPr/>
        </p:nvPicPr>
        <p:blipFill>
          <a:blip xmlns:r="http://schemas.openxmlformats.org/officeDocument/2006/relationships" xmlns:a="http://schemas.openxmlformats.org/drawingml/2006/main" r:embed="R99acfa7983734040"/>
          <a:stretch xmlns:a="http://schemas.openxmlformats.org/drawingml/2006/main">
            <a:fillRect l="0" t="0" r="0" b="0"/>
          </a:stretch>
        </p:blipFill>
        <p:spPr>
          <a:xfrm xmlns:a="http://schemas.openxmlformats.org/drawingml/2006/main">
            <a:off x="4226050" y="2609669"/>
            <a:ext cx="3538842" cy="949446"/>
          </a:xfrm>
          <a:prstGeom xmlns:a="http://schemas.openxmlformats.org/drawingml/2006/main" prst="rect">
            <a:avLst/>
          </a:prstGeom>
        </p:spPr>
      </p:pic>
    </p:spTree>
    <p:extLst>
      <p:ext uri="{BB962C8B-B14F-4D97-AF65-F5344CB8AC3E}">
        <p14:creationId xmlns:p14="http://schemas.microsoft.com/office/powerpoint/2010/main" val="1223587494"/>
      </p:ext>
    </p:extLst>
  </p:cSld>
</p:sld>
</file>

<file path=ppt/slides/slide2.xml><?xml version="1.0" encoding="utf-8"?>
<p:sld xmlns:p="http://schemas.openxmlformats.org/presentationml/2006/main">
  <p:cSld>
    <p:bg>
      <p:bgPr>
        <a:solidFill xmlns:a="http://schemas.openxmlformats.org/drawingml/2006/main">
          <a:srgbClr val="F7F6F1"/>
        </a:solidFill>
      </p:bgPr>
    </p:bg>
    <p:spTree>
      <p:nvGrpSpPr>
        <p:cNvPr id="1" name=""/>
        <p:cNvGrpSpPr/>
        <p:nvPr/>
      </p:nvGrpSpPr>
      <p:grpSpPr>
        <a:xfrm xmlns:a="http://schemas.openxmlformats.org/drawingml/2006/main"/>
      </p:grpSpPr>
      <p:sp>
        <p:nvSpPr>
          <p:cNvPr id="2" name="Obdélník 1">
            <a:extLst xmlns:a="http://schemas.openxmlformats.org/drawingml/2006/main">
              <a:ext uri="{FF2B5EF4-FFF2-40B4-BE49-F238E27FC236}">
                <a16:creationId xmlns:a16="http://schemas.microsoft.com/office/drawing/2014/main" id="{786E3436-B2BD-0851-64BC-662DB7AA84CF}"/>
              </a:ext>
            </a:extLst>
          </p:cNvPr>
          <p:cNvSpPr>
            <a:spLocks xmlns:a="http://schemas.openxmlformats.org/drawingml/2006/main" noGrp="1"/>
          </p:cNvSpPr>
          <p:nvPr/>
        </p:nvSpPr>
        <p:spPr>
          <a:xfrm xmlns:a="http://schemas.openxmlformats.org/drawingml/2006/main">
            <a:off x="647700" y="838200"/>
            <a:ext cx="108966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l">
              <a:lnSpc>
                <a:spcPct val="105000"/>
              </a:lnSpc>
              <a:buNone/>
              <a:defRPr sz="3600" b="1">
                <a:solidFill>
                  <a:srgbClr val="172229"/>
                </a:solidFill>
                <a:latin typeface="Arial"/>
                <a:ea typeface="Arial"/>
                <a:cs typeface="Arial"/>
              </a:defRPr>
            </a:pPr>
            <a:r>
              <a:rPr sz="3600" b="1">
                <a:solidFill>
                  <a:srgbClr val="172229"/>
                </a:solidFill>
                <a:latin typeface="Arial"/>
                <a:ea typeface="Arial"/>
                <a:cs typeface="Arial"/>
              </a:rPr>
              <a:t>Studie </a:t>
            </a:r>
            <a:r>
              <a:rPr sz="3600" b="1">
                <a:solidFill>
                  <a:srgbClr val="172229"/>
                </a:solidFill>
                <a:latin typeface="Arial"/>
                <a:ea typeface="Arial"/>
                <a:cs typeface="Arial"/>
              </a:rPr>
              <a:t>určuje </a:t>
            </a:r>
            <a:r>
              <a:rPr sz="3600" b="1">
                <a:solidFill>
                  <a:srgbClr val="172229"/>
                </a:solidFill>
                <a:latin typeface="Arial"/>
                <a:ea typeface="Arial"/>
                <a:cs typeface="Arial"/>
              </a:rPr>
              <a:t>směr</a:t>
            </a:r>
            <a:r>
              <a:rPr sz="3600" b="1">
                <a:solidFill>
                  <a:srgbClr val="172229"/>
                </a:solidFill>
                <a:latin typeface="Arial"/>
                <a:ea typeface="Arial"/>
                <a:cs typeface="Arial"/>
              </a:rPr>
              <a:t>, ne </a:t>
            </a:r>
            <a:r>
              <a:rPr sz="3600" b="1">
                <a:solidFill>
                  <a:srgbClr val="172229"/>
                </a:solidFill>
                <a:latin typeface="Arial"/>
                <a:ea typeface="Arial"/>
                <a:cs typeface="Arial"/>
              </a:rPr>
              <a:t>hotový</a:t>
            </a:r>
            <a:r>
              <a:rPr sz="3600" b="1">
                <a:solidFill>
                  <a:srgbClr val="172229"/>
                </a:solidFill>
                <a:latin typeface="Arial"/>
                <a:ea typeface="Arial"/>
                <a:cs typeface="Arial"/>
              </a:rPr>
              <a:t> </a:t>
            </a:r>
            <a:r>
              <a:rPr sz="3600" b="1">
                <a:solidFill>
                  <a:srgbClr val="172229"/>
                </a:solidFill>
                <a:latin typeface="Arial"/>
                <a:ea typeface="Arial"/>
                <a:cs typeface="Arial"/>
              </a:rPr>
              <a:t>projekt</a:t>
            </a:r>
            <a:endParaRPr sz="3600" b="1">
              <a:solidFill>
                <a:srgbClr val="172229"/>
              </a:solidFill>
              <a:latin typeface="Arial"/>
              <a:ea typeface="Arial"/>
              <a:cs typeface="Arial"/>
            </a:endParaRPr>
          </a:p>
        </p:txBody>
      </p:sp>
      <p:sp>
        <p:nvSpPr>
          <p:cNvPr id="3" name="Přímá spojnice 2">
            <a:extLst xmlns:a="http://schemas.openxmlformats.org/drawingml/2006/main">
              <a:ext uri="{FF2B5EF4-FFF2-40B4-BE49-F238E27FC236}">
                <a16:creationId xmlns:a16="http://schemas.microsoft.com/office/drawing/2014/main" id="{B1AB2B78-A0C5-FAFB-ADAF-00D6CCD568D6}"/>
              </a:ext>
            </a:extLst>
          </p:cNvPr>
          <p:cNvSpPr>
            <a:spLocks xmlns:a="http://schemas.openxmlformats.org/drawingml/2006/main" noGrp="1"/>
          </p:cNvSpPr>
          <p:nvPr/>
        </p:nvSpPr>
        <p:spPr>
          <a:xfrm xmlns:a="http://schemas.openxmlformats.org/drawingml/2006/main">
            <a:off x="647700" y="1581150"/>
            <a:ext cx="10896600" cy="0"/>
          </a:xfrm>
          <a:prstGeom xmlns:a="http://schemas.openxmlformats.org/drawingml/2006/main" prst="line">
            <a:avLst/>
          </a:prstGeom>
          <a:noFill xmlns:a="http://schemas.openxmlformats.org/drawingml/2006/main"/>
          <a:ln xmlns:a="http://schemas.openxmlformats.org/drawingml/2006/main" w="9525">
            <a:solidFill>
              <a:srgbClr val="CDD4D5"/>
            </a:solidFill>
            <a:prstDash val="solid"/>
          </a:ln>
        </p:spPr>
        <p:txBody>
          <a:bodyPr xmlns:a="http://schemas.openxmlformats.org/drawingml/2006/main"/>
          <a:lstStyle xmlns:a="http://schemas.openxmlformats.org/drawingml/2006/main"/>
          <a:p xmlns:a="http://schemas.openxmlformats.org/drawingml/2006/main">
            <a:endParaRPr/>
          </a:p>
        </p:txBody>
      </p:sp>
      <p:sp>
        <p:nvSpPr>
          <p:cNvPr id="4" name="Obdélník 3">
            <a:extLst xmlns:a="http://schemas.openxmlformats.org/drawingml/2006/main">
              <a:ext uri="{FF2B5EF4-FFF2-40B4-BE49-F238E27FC236}">
                <a16:creationId xmlns:a16="http://schemas.microsoft.com/office/drawing/2014/main" id="{63056619-F02B-1EEB-4B89-59007315C107}"/>
              </a:ext>
            </a:extLst>
          </p:cNvPr>
          <p:cNvSpPr>
            <a:spLocks xmlns:a="http://schemas.openxmlformats.org/drawingml/2006/main" noGrp="1"/>
          </p:cNvSpPr>
          <p:nvPr/>
        </p:nvSpPr>
        <p:spPr>
          <a:xfrm xmlns:a="http://schemas.openxmlformats.org/drawingml/2006/main">
            <a:off x="11087100" y="6486525"/>
            <a:ext cx="4572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r">
              <a:lnSpc>
                <a:spcPct val="105000"/>
              </a:lnSpc>
              <a:buNone/>
              <a:defRPr sz="1125" b="1">
                <a:solidFill>
                  <a:srgbClr val="5E6A70"/>
                </a:solidFill>
                <a:latin typeface="Arial"/>
                <a:ea typeface="Arial"/>
                <a:cs typeface="Arial"/>
              </a:defRPr>
            </a:pPr>
            <a:r>
              <a:rPr sz="1125" b="1">
                <a:solidFill>
                  <a:srgbClr val="5E6A70"/>
                </a:solidFill>
                <a:latin typeface="Arial"/>
                <a:ea typeface="Arial"/>
                <a:cs typeface="Arial"/>
              </a:rPr>
              <a:t>02</a:t>
            </a:r>
          </a:p>
        </p:txBody>
      </p:sp>
      <p:sp>
        <p:nvSpPr>
          <p:cNvPr id="6" name="Obdélník 5">
            <a:extLst xmlns:a="http://schemas.openxmlformats.org/drawingml/2006/main">
              <a:ext uri="{FF2B5EF4-FFF2-40B4-BE49-F238E27FC236}">
                <a16:creationId xmlns:a16="http://schemas.microsoft.com/office/drawing/2014/main" id="{C7E20463-50F3-1DB5-FF1C-65C04B93E91D}"/>
              </a:ext>
            </a:extLst>
          </p:cNvPr>
          <p:cNvSpPr>
            <a:spLocks xmlns:a="http://schemas.openxmlformats.org/drawingml/2006/main" noGrp="1"/>
          </p:cNvSpPr>
          <p:nvPr/>
        </p:nvSpPr>
        <p:spPr>
          <a:xfrm xmlns:a="http://schemas.openxmlformats.org/drawingml/2006/main">
            <a:off x="819150" y="2019300"/>
            <a:ext cx="42862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650" b="1">
                <a:solidFill>
                  <a:srgbClr val="4F7D61"/>
                </a:solidFill>
                <a:latin typeface="Arial"/>
                <a:ea typeface="Arial"/>
                <a:cs typeface="Arial"/>
              </a:defRPr>
            </a:pPr>
            <a:r>
              <a:rPr sz="1650" b="1">
                <a:solidFill>
                  <a:srgbClr val="4F7D61"/>
                </a:solidFill>
                <a:latin typeface="Arial"/>
                <a:ea typeface="Arial"/>
                <a:cs typeface="Arial"/>
              </a:rPr>
              <a:t>CO UŽ UMÍME POROVNAT</a:t>
            </a:r>
          </a:p>
        </p:txBody>
      </p:sp>
      <p:sp>
        <p:nvSpPr>
          <p:cNvPr id="7" name="Obdélník 6">
            <a:extLst xmlns:a="http://schemas.openxmlformats.org/drawingml/2006/main">
              <a:ext uri="{FF2B5EF4-FFF2-40B4-BE49-F238E27FC236}">
                <a16:creationId xmlns:a16="http://schemas.microsoft.com/office/drawing/2014/main" id="{7F1DEF79-6C9B-0BFC-0503-80E9E9FF9B2C}"/>
              </a:ext>
            </a:extLst>
          </p:cNvPr>
          <p:cNvSpPr>
            <a:spLocks xmlns:a="http://schemas.openxmlformats.org/drawingml/2006/main" noGrp="1"/>
          </p:cNvSpPr>
          <p:nvPr/>
        </p:nvSpPr>
        <p:spPr>
          <a:xfrm xmlns:a="http://schemas.openxmlformats.org/drawingml/2006/main">
            <a:off x="819150" y="2476500"/>
            <a:ext cx="4400550" cy="2762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oAutofit/>
          </a:bodyPr>
          <a:lstStyle xmlns:a="http://schemas.openxmlformats.org/drawingml/2006/main"/>
          <a:p xmlns:a="http://schemas.openxmlformats.org/drawingml/2006/main">
            <a:pPr marL="285760" indent="-285750">
              <a:buFont typeface="Arial"/>
              <a:buChar char="•"/>
            </a:pPr>
            <a:r>
              <a:t>centrální</a:t>
            </a:r>
            <a:r>
              <a:t> a </a:t>
            </a:r>
            <a:r>
              <a:t>decentralizované</a:t>
            </a:r>
            <a:r>
              <a:t> </a:t>
            </a:r>
            <a:r>
              <a:t>řešení</a:t>
            </a:r>
            <a:endParaRPr/>
          </a:p>
          <a:p xmlns:a="http://schemas.openxmlformats.org/drawingml/2006/main">
            <a:pPr marL="285760" indent="-285750">
              <a:buFont typeface="Arial"/>
              <a:buChar char="•"/>
            </a:pPr>
            <a:r>
              <a:t>orientační</a:t>
            </a:r>
            <a:r>
              <a:t> </a:t>
            </a:r>
            <a:r>
              <a:t>investice</a:t>
            </a:r>
            <a:r>
              <a:t> a </a:t>
            </a:r>
            <a:r>
              <a:t>dlouhodobé</a:t>
            </a:r>
            <a:r>
              <a:t> </a:t>
            </a:r>
            <a:r>
              <a:t>roční</a:t>
            </a:r>
            <a:r>
              <a:t> </a:t>
            </a:r>
            <a:r>
              <a:t>náklady</a:t>
            </a:r>
            <a:endParaRPr/>
          </a:p>
          <a:p xmlns:a="http://schemas.openxmlformats.org/drawingml/2006/main">
            <a:pPr marL="285760" indent="-285750">
              <a:buFont typeface="Arial"/>
              <a:buChar char="•"/>
            </a:pPr>
            <a:r>
              <a:t>hlavní</a:t>
            </a:r>
            <a:r>
              <a:t> </a:t>
            </a:r>
            <a:r>
              <a:t>technické</a:t>
            </a:r>
            <a:r>
              <a:t> </a:t>
            </a:r>
            <a:r>
              <a:t>překážky</a:t>
            </a:r>
            <a:r>
              <a:t> v </a:t>
            </a:r>
            <a:r>
              <a:t>každé</a:t>
            </a:r>
            <a:r>
              <a:t> </a:t>
            </a:r>
            <a:r>
              <a:t>místní</a:t>
            </a:r>
            <a:r>
              <a:t> </a:t>
            </a:r>
            <a:r>
              <a:t>části</a:t>
            </a:r>
            <a:endParaRPr/>
          </a:p>
          <a:p xmlns:a="http://schemas.openxmlformats.org/drawingml/2006/main">
            <a:pPr marL="285760" indent="-285750">
              <a:buFont typeface="Arial"/>
              <a:buChar char="•"/>
            </a:pPr>
            <a:r>
              <a:t>modelové</a:t>
            </a:r>
            <a:r>
              <a:t> </a:t>
            </a:r>
            <a:r>
              <a:t>stočné</a:t>
            </a:r>
            <a:r>
              <a:t> u </a:t>
            </a:r>
            <a:r>
              <a:t>centrálních</a:t>
            </a:r>
            <a:r>
              <a:t> variant</a:t>
            </a:r>
          </a:p>
        </p:txBody>
      </p:sp>
      <p:sp>
        <p:nvSpPr>
          <p:cNvPr id="8" name="Obdélník 7">
            <a:extLst xmlns:a="http://schemas.openxmlformats.org/drawingml/2006/main">
              <a:ext uri="{FF2B5EF4-FFF2-40B4-BE49-F238E27FC236}">
                <a16:creationId xmlns:a16="http://schemas.microsoft.com/office/drawing/2014/main" id="{1C761D28-629E-AE47-712E-F57F3383BB65}"/>
              </a:ext>
            </a:extLst>
          </p:cNvPr>
          <p:cNvSpPr>
            <a:spLocks xmlns:a="http://schemas.openxmlformats.org/drawingml/2006/main" noGrp="1"/>
          </p:cNvSpPr>
          <p:nvPr/>
        </p:nvSpPr>
        <p:spPr>
          <a:xfrm xmlns:a="http://schemas.openxmlformats.org/drawingml/2006/main">
            <a:off x="6705600" y="2019300"/>
            <a:ext cx="42862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650" b="1">
                <a:solidFill>
                  <a:srgbClr val="A95C4B"/>
                </a:solidFill>
                <a:latin typeface="Arial"/>
                <a:ea typeface="Arial"/>
                <a:cs typeface="Arial"/>
              </a:defRPr>
            </a:pPr>
            <a:r>
              <a:rPr sz="1650" b="1">
                <a:solidFill>
                  <a:srgbClr val="A95C4B"/>
                </a:solidFill>
                <a:latin typeface="Arial"/>
                <a:ea typeface="Arial"/>
                <a:cs typeface="Arial"/>
              </a:rPr>
              <a:t>CO SE MUSÍ JEŠTĚ PROVĚŘIT</a:t>
            </a:r>
          </a:p>
        </p:txBody>
      </p:sp>
      <p:sp>
        <p:nvSpPr>
          <p:cNvPr id="9" name="Obdélník 8">
            <a:extLst xmlns:a="http://schemas.openxmlformats.org/drawingml/2006/main">
              <a:ext uri="{FF2B5EF4-FFF2-40B4-BE49-F238E27FC236}">
                <a16:creationId xmlns:a16="http://schemas.microsoft.com/office/drawing/2014/main" id="{B8846DB4-F270-77C1-F83B-8CD7D8E4B301}"/>
              </a:ext>
            </a:extLst>
          </p:cNvPr>
          <p:cNvSpPr>
            <a:spLocks xmlns:a="http://schemas.openxmlformats.org/drawingml/2006/main" noGrp="1"/>
          </p:cNvSpPr>
          <p:nvPr/>
        </p:nvSpPr>
        <p:spPr>
          <a:xfrm xmlns:a="http://schemas.openxmlformats.org/drawingml/2006/main">
            <a:off x="6896100" y="2476500"/>
            <a:ext cx="4324350" cy="2762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oAutofit/>
          </a:bodyPr>
          <a:lstStyle xmlns:a="http://schemas.openxmlformats.org/drawingml/2006/main"/>
          <a:p xmlns:a="http://schemas.openxmlformats.org/drawingml/2006/main">
            <a:pPr marL="285760" indent="-285750">
              <a:buFont typeface="Arial"/>
              <a:buChar char="•"/>
            </a:pPr>
            <a:r>
              <a:t>konkrétní umístění zařízení a přípojek</a:t>
            </a:r>
            <a:endParaRPr/>
          </a:p>
          <a:p xmlns:a="http://schemas.openxmlformats.org/drawingml/2006/main">
            <a:pPr marL="285760" indent="-285750">
              <a:buFont typeface="Arial"/>
              <a:buChar char="•"/>
            </a:pPr>
            <a:r>
              <a:t>způsob vypouštění vyčištěných vod (vsak / vodní tok)</a:t>
            </a:r>
            <a:endParaRPr/>
          </a:p>
          <a:p xmlns:a="http://schemas.openxmlformats.org/drawingml/2006/main">
            <a:pPr marL="285760" indent="-285750">
              <a:buFont typeface="Arial"/>
              <a:buChar char="•"/>
            </a:pPr>
            <a:r>
              <a:t>dotace, vlastnictví a způsob provozování</a:t>
            </a:r>
            <a:endParaRPr/>
          </a:p>
          <a:p xmlns:a="http://schemas.openxmlformats.org/drawingml/2006/main">
            <a:pPr marL="285760" indent="-285750">
              <a:buFont typeface="Arial"/>
              <a:buChar char="•"/>
            </a:pPr>
            <a:r>
              <a:t>konečné rozdělení plateb mezi obec a domácnosti</a:t>
            </a:r>
            <a:endParaRPr/>
          </a:p>
        </p:txBody>
      </p:sp>
    </p:spTree>
    <p:extLst>
      <p:ext uri="{BB962C8B-B14F-4D97-AF65-F5344CB8AC3E}">
        <p14:creationId xmlns:p14="http://schemas.microsoft.com/office/powerpoint/2010/main" val="2391581695"/>
      </p:ext>
    </p:extLst>
  </p:cSld>
</p:sld>
</file>

<file path=ppt/slides/slide3.xml><?xml version="1.0" encoding="utf-8"?>
<p:sld xmlns:p="http://schemas.openxmlformats.org/presentationml/2006/main">
  <p:cSld>
    <p:bg>
      <p:bgPr>
        <a:solidFill xmlns:a="http://schemas.openxmlformats.org/drawingml/2006/main">
          <a:srgbClr val="F7F6F1"/>
        </a:solidFill>
      </p:bgPr>
    </p:bg>
    <p:spTree>
      <p:nvGrpSpPr>
        <p:cNvPr id="1" name=""/>
        <p:cNvGrpSpPr/>
        <p:nvPr/>
      </p:nvGrpSpPr>
      <p:grpSpPr>
        <a:xfrm xmlns:a="http://schemas.openxmlformats.org/drawingml/2006/main"/>
      </p:grpSpPr>
      <p:sp>
        <p:nvSpPr>
          <p:cNvPr id="2" name="Obdélník 1">
            <a:extLst xmlns:a="http://schemas.openxmlformats.org/drawingml/2006/main">
              <a:ext uri="{FF2B5EF4-FFF2-40B4-BE49-F238E27FC236}">
                <a16:creationId xmlns:a16="http://schemas.microsoft.com/office/drawing/2014/main" id="{BEC741D3-32CB-4B12-9F66-E8BCE9137CEA}"/>
              </a:ext>
            </a:extLst>
          </p:cNvPr>
          <p:cNvSpPr>
            <a:spLocks xmlns:a="http://schemas.openxmlformats.org/drawingml/2006/main" noGrp="1"/>
          </p:cNvSpPr>
          <p:nvPr/>
        </p:nvSpPr>
        <p:spPr>
          <a:xfrm xmlns:a="http://schemas.openxmlformats.org/drawingml/2006/main">
            <a:off x="647700" y="838200"/>
            <a:ext cx="108966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l">
              <a:lnSpc>
                <a:spcPct val="105000"/>
              </a:lnSpc>
              <a:buNone/>
              <a:defRPr sz="3600" b="1">
                <a:solidFill>
                  <a:srgbClr val="172229"/>
                </a:solidFill>
                <a:latin typeface="Arial"/>
                <a:ea typeface="Arial"/>
                <a:cs typeface="Arial"/>
              </a:defRPr>
            </a:pPr>
            <a:r>
              <a:rPr sz="3600" b="1">
                <a:solidFill>
                  <a:srgbClr val="172229"/>
                </a:solidFill>
                <a:latin typeface="Arial"/>
                <a:ea typeface="Arial"/>
                <a:cs typeface="Arial"/>
              </a:rPr>
              <a:t>Porovnáváme dvě odlišné cesty</a:t>
            </a:r>
          </a:p>
        </p:txBody>
      </p:sp>
      <p:sp>
        <p:nvSpPr>
          <p:cNvPr id="3" name="Přímá spojnice 2">
            <a:extLst xmlns:a="http://schemas.openxmlformats.org/drawingml/2006/main">
              <a:ext uri="{FF2B5EF4-FFF2-40B4-BE49-F238E27FC236}">
                <a16:creationId xmlns:a16="http://schemas.microsoft.com/office/drawing/2014/main" id="{74AFB2F3-E7B8-493E-9DCC-11AA63FAF10B}"/>
              </a:ext>
            </a:extLst>
          </p:cNvPr>
          <p:cNvSpPr>
            <a:spLocks xmlns:a="http://schemas.openxmlformats.org/drawingml/2006/main" noGrp="1"/>
          </p:cNvSpPr>
          <p:nvPr/>
        </p:nvSpPr>
        <p:spPr>
          <a:xfrm xmlns:a="http://schemas.openxmlformats.org/drawingml/2006/main">
            <a:off x="647700" y="1581150"/>
            <a:ext cx="10896600" cy="0"/>
          </a:xfrm>
          <a:prstGeom xmlns:a="http://schemas.openxmlformats.org/drawingml/2006/main" prst="line">
            <a:avLst/>
          </a:prstGeom>
          <a:noFill xmlns:a="http://schemas.openxmlformats.org/drawingml/2006/main"/>
          <a:ln xmlns:a="http://schemas.openxmlformats.org/drawingml/2006/main" w="9525">
            <a:solidFill>
              <a:srgbClr val="CDD4D5"/>
            </a:solidFill>
            <a:prstDash val="solid"/>
          </a:ln>
        </p:spPr>
        <p:txBody>
          <a:bodyPr xmlns:a="http://schemas.openxmlformats.org/drawingml/2006/main"/>
          <a:lstStyle xmlns:a="http://schemas.openxmlformats.org/drawingml/2006/main"/>
          <a:p xmlns:a="http://schemas.openxmlformats.org/drawingml/2006/main">
            <a:endParaRPr/>
          </a:p>
        </p:txBody>
      </p:sp>
      <p:sp>
        <p:nvSpPr>
          <p:cNvPr id="4" name="Obdélník 3">
            <a:extLst xmlns:a="http://schemas.openxmlformats.org/drawingml/2006/main">
              <a:ext uri="{FF2B5EF4-FFF2-40B4-BE49-F238E27FC236}">
                <a16:creationId xmlns:a16="http://schemas.microsoft.com/office/drawing/2014/main" id="{3E996177-9DC7-42F0-AC17-14C94C630CA7}"/>
              </a:ext>
            </a:extLst>
          </p:cNvPr>
          <p:cNvSpPr>
            <a:spLocks xmlns:a="http://schemas.openxmlformats.org/drawingml/2006/main" noGrp="1"/>
          </p:cNvSpPr>
          <p:nvPr/>
        </p:nvSpPr>
        <p:spPr>
          <a:xfrm xmlns:a="http://schemas.openxmlformats.org/drawingml/2006/main">
            <a:off x="11087100" y="6486525"/>
            <a:ext cx="4572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r">
              <a:lnSpc>
                <a:spcPct val="105000"/>
              </a:lnSpc>
              <a:buNone/>
              <a:defRPr sz="1125" b="1">
                <a:solidFill>
                  <a:srgbClr val="5E6A70"/>
                </a:solidFill>
                <a:latin typeface="Arial"/>
                <a:ea typeface="Arial"/>
                <a:cs typeface="Arial"/>
              </a:defRPr>
            </a:pPr>
            <a:r>
              <a:rPr sz="1125" b="1">
                <a:solidFill>
                  <a:srgbClr val="5E6A70"/>
                </a:solidFill>
                <a:latin typeface="Arial"/>
                <a:ea typeface="Arial"/>
                <a:cs typeface="Arial"/>
              </a:rPr>
              <a:t>03</a:t>
            </a:r>
          </a:p>
        </p:txBody>
      </p:sp>
      <p:sp>
        <p:nvSpPr>
          <p:cNvPr id="6" name="Obdélník 5">
            <a:extLst xmlns:a="http://schemas.openxmlformats.org/drawingml/2006/main">
              <a:ext uri="{FF2B5EF4-FFF2-40B4-BE49-F238E27FC236}">
                <a16:creationId xmlns:a16="http://schemas.microsoft.com/office/drawing/2014/main" id="{B2DB0D60-F467-4E71-9E65-D84615A98FFC}"/>
              </a:ext>
            </a:extLst>
          </p:cNvPr>
          <p:cNvSpPr>
            <a:spLocks xmlns:a="http://schemas.openxmlformats.org/drawingml/2006/main" noGrp="1"/>
          </p:cNvSpPr>
          <p:nvPr/>
        </p:nvSpPr>
        <p:spPr>
          <a:xfrm xmlns:a="http://schemas.openxmlformats.org/drawingml/2006/main">
            <a:off x="819150" y="1981200"/>
            <a:ext cx="46672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725" b="1">
                <a:solidFill>
                  <a:srgbClr val="2F6F8F"/>
                </a:solidFill>
                <a:latin typeface="Arial"/>
                <a:ea typeface="Arial"/>
                <a:cs typeface="Arial"/>
              </a:defRPr>
            </a:pPr>
            <a:r>
              <a:rPr sz="1725" b="1">
                <a:solidFill>
                  <a:srgbClr val="2F6F8F"/>
                </a:solidFill>
                <a:latin typeface="Arial"/>
                <a:ea typeface="Arial"/>
                <a:cs typeface="Arial"/>
              </a:rPr>
              <a:t>A · CENTRÁLNÍ ŘEŠENÍ</a:t>
            </a:r>
          </a:p>
        </p:txBody>
      </p:sp>
      <p:sp>
        <p:nvSpPr>
          <p:cNvPr id="7" name="Přímá spojnice 6">
            <a:extLst xmlns:a="http://schemas.openxmlformats.org/drawingml/2006/main">
              <a:ext uri="{FF2B5EF4-FFF2-40B4-BE49-F238E27FC236}">
                <a16:creationId xmlns:a16="http://schemas.microsoft.com/office/drawing/2014/main" id="{BB80C579-5F38-446D-96D1-4826E4D7162E}"/>
              </a:ext>
            </a:extLst>
          </p:cNvPr>
          <p:cNvSpPr>
            <a:spLocks xmlns:a="http://schemas.openxmlformats.org/drawingml/2006/main" noGrp="1"/>
          </p:cNvSpPr>
          <p:nvPr/>
        </p:nvSpPr>
        <p:spPr>
          <a:xfrm xmlns:a="http://schemas.openxmlformats.org/drawingml/2006/main">
            <a:off x="1428750" y="3295650"/>
            <a:ext cx="3143250" cy="0"/>
          </a:xfrm>
          <a:prstGeom xmlns:a="http://schemas.openxmlformats.org/drawingml/2006/main" prst="line">
            <a:avLst/>
          </a:prstGeom>
          <a:noFill xmlns:a="http://schemas.openxmlformats.org/drawingml/2006/main"/>
          <a:ln xmlns:a="http://schemas.openxmlformats.org/drawingml/2006/main" w="28575">
            <a:solidFill>
              <a:srgbClr val="2F6F8F"/>
            </a:solidFill>
            <a:prstDash val="solid"/>
          </a:ln>
        </p:spPr>
        <p:txBody>
          <a:bodyPr xmlns:a="http://schemas.openxmlformats.org/drawingml/2006/main"/>
          <a:lstStyle xmlns:a="http://schemas.openxmlformats.org/drawingml/2006/main"/>
          <a:p xmlns:a="http://schemas.openxmlformats.org/drawingml/2006/main">
            <a:endParaRPr/>
          </a:p>
        </p:txBody>
      </p:sp>
      <p:sp>
        <p:nvSpPr>
          <p:cNvPr id="8" name="Obdélník: se zakulacenými rohy 7">
            <a:extLst xmlns:a="http://schemas.openxmlformats.org/drawingml/2006/main">
              <a:ext uri="{FF2B5EF4-FFF2-40B4-BE49-F238E27FC236}">
                <a16:creationId xmlns:a16="http://schemas.microsoft.com/office/drawing/2014/main" id="{6D253421-6462-43F1-A1FC-C9557FD2F722}"/>
              </a:ext>
            </a:extLst>
          </p:cNvPr>
          <p:cNvSpPr>
            <a:spLocks xmlns:a="http://schemas.openxmlformats.org/drawingml/2006/main" noGrp="1"/>
          </p:cNvSpPr>
          <p:nvPr/>
        </p:nvSpPr>
        <p:spPr>
          <a:xfrm xmlns:a="http://schemas.openxmlformats.org/drawingml/2006/main">
            <a:off x="876300" y="2876550"/>
            <a:ext cx="1238250" cy="857250"/>
          </a:xfrm>
          <a:prstGeom xmlns:a="http://schemas.openxmlformats.org/drawingml/2006/main" prst="roundRect">
            <a:avLst>
              <a:gd name="adj" fmla="val 17778"/>
            </a:avLst>
          </a:prstGeom>
          <a:solidFill xmlns:a="http://schemas.openxmlformats.org/drawingml/2006/main">
            <a:srgbClr val="DDEBF1"/>
          </a:solidFill>
          <a:ln xmlns:a="http://schemas.openxmlformats.org/drawingml/2006/main" w="9525">
            <a:solidFill>
              <a:srgbClr val="DDEBF1"/>
            </a:solidFill>
            <a:prstDash val="solid"/>
          </a:ln>
        </p:spPr>
        <p:txBody>
          <a:bodyPr xmlns:a="http://schemas.openxmlformats.org/drawingml/2006/main" lIns="95250" tIns="57150" rIns="95250" bIns="57150" anchor="ctr">
            <a:noAutofit/>
          </a:bodyPr>
          <a:lstStyle xmlns:a="http://schemas.openxmlformats.org/drawingml/2006/main"/>
          <a:p xmlns:a="http://schemas.openxmlformats.org/drawingml/2006/main">
            <a:pPr algn="ctr">
              <a:buNone/>
              <a:defRPr sz="1650" b="1">
                <a:solidFill>
                  <a:srgbClr val="2F6F8F"/>
                </a:solidFill>
                <a:latin typeface="Arial"/>
                <a:ea typeface="Arial"/>
                <a:cs typeface="Arial"/>
              </a:defRPr>
            </a:pPr>
            <a:r>
              <a:rPr sz="1650" b="1">
                <a:solidFill>
                  <a:srgbClr val="2F6F8F"/>
                </a:solidFill>
                <a:latin typeface="Arial"/>
                <a:ea typeface="Arial"/>
                <a:cs typeface="Arial"/>
              </a:rPr>
              <a:t>Dům</a:t>
            </a:r>
          </a:p>
        </p:txBody>
      </p:sp>
      <p:sp>
        <p:nvSpPr>
          <p:cNvPr id="9" name="Obdélník: se zakulacenými rohy 8">
            <a:extLst xmlns:a="http://schemas.openxmlformats.org/drawingml/2006/main">
              <a:ext uri="{FF2B5EF4-FFF2-40B4-BE49-F238E27FC236}">
                <a16:creationId xmlns:a16="http://schemas.microsoft.com/office/drawing/2014/main" id="{23E9F452-18A5-4E20-99CD-EF583A3244B0}"/>
              </a:ext>
            </a:extLst>
          </p:cNvPr>
          <p:cNvSpPr>
            <a:spLocks xmlns:a="http://schemas.openxmlformats.org/drawingml/2006/main" noGrp="1"/>
          </p:cNvSpPr>
          <p:nvPr/>
        </p:nvSpPr>
        <p:spPr>
          <a:xfrm xmlns:a="http://schemas.openxmlformats.org/drawingml/2006/main">
            <a:off x="2533650" y="2876550"/>
            <a:ext cx="1524000" cy="857250"/>
          </a:xfrm>
          <a:prstGeom xmlns:a="http://schemas.openxmlformats.org/drawingml/2006/main" prst="roundRect">
            <a:avLst>
              <a:gd name="adj" fmla="val 17778"/>
            </a:avLst>
          </a:prstGeom>
          <a:solidFill xmlns:a="http://schemas.openxmlformats.org/drawingml/2006/main">
            <a:srgbClr val="DDEBF1"/>
          </a:solidFill>
          <a:ln xmlns:a="http://schemas.openxmlformats.org/drawingml/2006/main" w="9525">
            <a:solidFill>
              <a:srgbClr val="DDEBF1"/>
            </a:solidFill>
            <a:prstDash val="solid"/>
          </a:ln>
        </p:spPr>
        <p:txBody>
          <a:bodyPr xmlns:a="http://schemas.openxmlformats.org/drawingml/2006/main" lIns="95250" tIns="57150" rIns="95250" bIns="57150" anchor="ctr">
            <a:noAutofit/>
          </a:bodyPr>
          <a:lstStyle xmlns:a="http://schemas.openxmlformats.org/drawingml/2006/main"/>
          <a:p xmlns:a="http://schemas.openxmlformats.org/drawingml/2006/main">
            <a:pPr algn="ctr">
              <a:buNone/>
              <a:defRPr sz="1650" b="1">
                <a:solidFill>
                  <a:srgbClr val="2F6F8F"/>
                </a:solidFill>
                <a:latin typeface="Arial"/>
                <a:ea typeface="Arial"/>
                <a:cs typeface="Arial"/>
              </a:defRPr>
            </a:pPr>
            <a:r>
              <a:rPr sz="1650" b="1">
                <a:solidFill>
                  <a:srgbClr val="2F6F8F"/>
                </a:solidFill>
                <a:latin typeface="Arial"/>
                <a:ea typeface="Arial"/>
                <a:cs typeface="Arial"/>
              </a:rPr>
              <a:t>Kanalizace</a:t>
            </a:r>
          </a:p>
        </p:txBody>
      </p:sp>
      <p:sp>
        <p:nvSpPr>
          <p:cNvPr id="10" name="Obdélník: se zakulacenými rohy 9">
            <a:extLst xmlns:a="http://schemas.openxmlformats.org/drawingml/2006/main">
              <a:ext uri="{FF2B5EF4-FFF2-40B4-BE49-F238E27FC236}">
                <a16:creationId xmlns:a16="http://schemas.microsoft.com/office/drawing/2014/main" id="{C32F8BEE-8310-43C2-BCD7-9CCAEAFA18B5}"/>
              </a:ext>
            </a:extLst>
          </p:cNvPr>
          <p:cNvSpPr>
            <a:spLocks xmlns:a="http://schemas.openxmlformats.org/drawingml/2006/main" noGrp="1"/>
          </p:cNvSpPr>
          <p:nvPr/>
        </p:nvSpPr>
        <p:spPr>
          <a:xfrm xmlns:a="http://schemas.openxmlformats.org/drawingml/2006/main">
            <a:off x="4476750" y="2876550"/>
            <a:ext cx="1428750" cy="857250"/>
          </a:xfrm>
          <a:prstGeom xmlns:a="http://schemas.openxmlformats.org/drawingml/2006/main" prst="roundRect">
            <a:avLst>
              <a:gd name="adj" fmla="val 17778"/>
            </a:avLst>
          </a:prstGeom>
          <a:solidFill xmlns:a="http://schemas.openxmlformats.org/drawingml/2006/main">
            <a:srgbClr val="2F6F8F"/>
          </a:solidFill>
          <a:ln xmlns:a="http://schemas.openxmlformats.org/drawingml/2006/main" w="9525">
            <a:solidFill>
              <a:srgbClr val="2F6F8F"/>
            </a:solidFill>
            <a:prstDash val="solid"/>
          </a:ln>
        </p:spPr>
        <p:txBody>
          <a:bodyPr xmlns:a="http://schemas.openxmlformats.org/drawingml/2006/main" lIns="95250" tIns="57150" rIns="95250" bIns="57150" anchor="ctr">
            <a:noAutofit/>
          </a:bodyPr>
          <a:lstStyle xmlns:a="http://schemas.openxmlformats.org/drawingml/2006/main"/>
          <a:p xmlns:a="http://schemas.openxmlformats.org/drawingml/2006/main">
            <a:pPr algn="ctr">
              <a:buNone/>
              <a:defRPr sz="1650" b="1">
                <a:solidFill>
                  <a:srgbClr val="FFFFFF"/>
                </a:solidFill>
                <a:latin typeface="Arial"/>
                <a:ea typeface="Arial"/>
                <a:cs typeface="Arial"/>
              </a:defRPr>
            </a:pPr>
            <a:r>
              <a:rPr sz="1650" b="1">
                <a:solidFill>
                  <a:srgbClr val="FFFFFF"/>
                </a:solidFill>
                <a:latin typeface="Arial"/>
                <a:ea typeface="Arial"/>
                <a:cs typeface="Arial"/>
              </a:rPr>
              <a:t>Centrální</a:t>
            </a:r>
          </a:p>
          <a:p xmlns:a="http://schemas.openxmlformats.org/drawingml/2006/main">
            <a:pPr algn="ctr">
              <a:buNone/>
              <a:defRPr sz="1650" b="1">
                <a:solidFill>
                  <a:srgbClr val="FFFFFF"/>
                </a:solidFill>
                <a:latin typeface="Arial"/>
                <a:ea typeface="Arial"/>
                <a:cs typeface="Arial"/>
              </a:defRPr>
            </a:pPr>
            <a:r>
              <a:rPr sz="1650" b="1">
                <a:solidFill>
                  <a:srgbClr val="FFFFFF"/>
                </a:solidFill>
                <a:latin typeface="Arial"/>
                <a:ea typeface="Arial"/>
                <a:cs typeface="Arial"/>
              </a:rPr>
              <a:t>ČOV</a:t>
            </a:r>
          </a:p>
        </p:txBody>
      </p:sp>
      <p:sp>
        <p:nvSpPr>
          <p:cNvPr id="11" name="Obdélník 10">
            <a:extLst xmlns:a="http://schemas.openxmlformats.org/drawingml/2006/main">
              <a:ext uri="{FF2B5EF4-FFF2-40B4-BE49-F238E27FC236}">
                <a16:creationId xmlns:a16="http://schemas.microsoft.com/office/drawing/2014/main" id="{7FD5BF11-7094-4ACB-A4D7-6FD48FDAA8E6}"/>
              </a:ext>
            </a:extLst>
          </p:cNvPr>
          <p:cNvSpPr>
            <a:spLocks xmlns:a="http://schemas.openxmlformats.org/drawingml/2006/main" noGrp="1"/>
          </p:cNvSpPr>
          <p:nvPr/>
        </p:nvSpPr>
        <p:spPr>
          <a:xfrm xmlns:a="http://schemas.openxmlformats.org/drawingml/2006/main">
            <a:off x="857250" y="4152900"/>
            <a:ext cx="504825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650" b="0">
                <a:solidFill>
                  <a:srgbClr val="5E6A70"/>
                </a:solidFill>
                <a:latin typeface="Arial"/>
                <a:ea typeface="Arial"/>
                <a:cs typeface="Arial"/>
              </a:defRPr>
            </a:pPr>
            <a:r>
              <a:rPr sz="1650" b="0">
                <a:solidFill>
                  <a:srgbClr val="5E6A70"/>
                </a:solidFill>
                <a:latin typeface="Arial"/>
                <a:ea typeface="Arial"/>
                <a:cs typeface="Arial"/>
              </a:rPr>
              <a:t>Voda </a:t>
            </a:r>
            <a:r>
              <a:rPr sz="1650" b="0">
                <a:solidFill>
                  <a:srgbClr val="5E6A70"/>
                </a:solidFill>
                <a:latin typeface="Arial"/>
                <a:ea typeface="Arial"/>
                <a:cs typeface="Arial"/>
              </a:rPr>
              <a:t>odteče</a:t>
            </a:r>
            <a:r>
              <a:rPr sz="1650" b="0">
                <a:solidFill>
                  <a:srgbClr val="5E6A70"/>
                </a:solidFill>
                <a:latin typeface="Arial"/>
                <a:ea typeface="Arial"/>
                <a:cs typeface="Arial"/>
              </a:rPr>
              <a:t> </a:t>
            </a:r>
            <a:r>
              <a:rPr sz="1650" b="0">
                <a:solidFill>
                  <a:srgbClr val="5E6A70"/>
                </a:solidFill>
                <a:latin typeface="Arial"/>
                <a:ea typeface="Arial"/>
                <a:cs typeface="Arial"/>
              </a:rPr>
              <a:t>společnou</a:t>
            </a:r>
            <a:r>
              <a:rPr sz="1650" b="0">
                <a:solidFill>
                  <a:srgbClr val="5E6A70"/>
                </a:solidFill>
                <a:latin typeface="Arial"/>
                <a:ea typeface="Arial"/>
                <a:cs typeface="Arial"/>
              </a:rPr>
              <a:t> </a:t>
            </a:r>
            <a:r>
              <a:rPr sz="1650" b="0">
                <a:solidFill>
                  <a:srgbClr val="5E6A70"/>
                </a:solidFill>
                <a:latin typeface="Arial"/>
                <a:ea typeface="Arial"/>
                <a:cs typeface="Arial"/>
              </a:rPr>
              <a:t>sítí</a:t>
            </a:r>
            <a:r>
              <a:rPr sz="1650" b="0">
                <a:solidFill>
                  <a:srgbClr val="5E6A70"/>
                </a:solidFill>
                <a:latin typeface="Arial"/>
                <a:ea typeface="Arial"/>
                <a:cs typeface="Arial"/>
              </a:rPr>
              <a:t> </a:t>
            </a:r>
            <a:r>
              <a:rPr sz="1650" b="0">
                <a:solidFill>
                  <a:srgbClr val="5E6A70"/>
                </a:solidFill>
                <a:latin typeface="Arial"/>
                <a:ea typeface="Arial"/>
                <a:cs typeface="Arial"/>
              </a:rPr>
              <a:t>na</a:t>
            </a:r>
            <a:r>
              <a:rPr sz="1650" b="0">
                <a:solidFill>
                  <a:srgbClr val="5E6A70"/>
                </a:solidFill>
                <a:latin typeface="Arial"/>
                <a:ea typeface="Arial"/>
                <a:cs typeface="Arial"/>
              </a:rPr>
              <a:t> </a:t>
            </a:r>
            <a:r>
              <a:rPr sz="1650" b="0">
                <a:solidFill>
                  <a:srgbClr val="5E6A70"/>
                </a:solidFill>
                <a:latin typeface="Arial"/>
                <a:ea typeface="Arial"/>
                <a:cs typeface="Arial"/>
              </a:rPr>
              <a:t>jednu</a:t>
            </a:r>
            <a:r>
              <a:rPr sz="1650" b="0">
                <a:solidFill>
                  <a:srgbClr val="5E6A70"/>
                </a:solidFill>
                <a:latin typeface="Arial"/>
                <a:ea typeface="Arial"/>
                <a:cs typeface="Arial"/>
              </a:rPr>
              <a:t> ČOV. </a:t>
            </a:r>
            <a:endParaRPr sz="1650" b="0">
              <a:solidFill>
                <a:srgbClr val="5E6A70"/>
              </a:solidFill>
              <a:latin typeface="Arial"/>
              <a:ea typeface="Arial"/>
              <a:cs typeface="Arial"/>
            </a:endParaRPr>
          </a:p>
          <a:p xmlns:a="http://schemas.openxmlformats.org/drawingml/2006/main">
            <a:pPr algn="l">
              <a:lnSpc>
                <a:spcPct val="110000"/>
              </a:lnSpc>
              <a:buNone/>
              <a:defRPr sz="1650" b="0">
                <a:solidFill>
                  <a:srgbClr val="5E6A70"/>
                </a:solidFill>
                <a:latin typeface="Arial"/>
                <a:ea typeface="Arial"/>
                <a:cs typeface="Arial"/>
              </a:defRPr>
            </a:pPr>
            <a:r>
              <a:rPr sz="1650" b="0">
                <a:solidFill>
                  <a:srgbClr val="5E6A70"/>
                </a:solidFill>
                <a:latin typeface="Arial"/>
                <a:ea typeface="Arial"/>
                <a:cs typeface="Arial"/>
              </a:rPr>
              <a:t>Domácnost</a:t>
            </a:r>
            <a:r>
              <a:rPr sz="1650" b="0">
                <a:solidFill>
                  <a:srgbClr val="5E6A70"/>
                </a:solidFill>
                <a:latin typeface="Arial"/>
                <a:ea typeface="Arial"/>
                <a:cs typeface="Arial"/>
              </a:rPr>
              <a:t> </a:t>
            </a:r>
            <a:r>
              <a:rPr sz="1650" b="0">
                <a:solidFill>
                  <a:srgbClr val="5E6A70"/>
                </a:solidFill>
                <a:latin typeface="Arial"/>
                <a:ea typeface="Arial"/>
                <a:cs typeface="Arial"/>
              </a:rPr>
              <a:t>platí</a:t>
            </a:r>
            <a:r>
              <a:rPr sz="1650" b="0">
                <a:solidFill>
                  <a:srgbClr val="5E6A70"/>
                </a:solidFill>
                <a:latin typeface="Arial"/>
                <a:ea typeface="Arial"/>
                <a:cs typeface="Arial"/>
              </a:rPr>
              <a:t> </a:t>
            </a:r>
            <a:r>
              <a:rPr sz="1650" b="0">
                <a:solidFill>
                  <a:srgbClr val="5E6A70"/>
                </a:solidFill>
                <a:latin typeface="Arial"/>
                <a:ea typeface="Arial"/>
                <a:cs typeface="Arial"/>
              </a:rPr>
              <a:t>stočné</a:t>
            </a:r>
            <a:r>
              <a:rPr sz="1650" b="0">
                <a:solidFill>
                  <a:srgbClr val="5E6A70"/>
                </a:solidFill>
                <a:latin typeface="Arial"/>
                <a:ea typeface="Arial"/>
                <a:cs typeface="Arial"/>
              </a:rPr>
              <a:t> a </a:t>
            </a:r>
            <a:r>
              <a:rPr sz="1650" b="0">
                <a:solidFill>
                  <a:srgbClr val="5E6A70"/>
                </a:solidFill>
                <a:latin typeface="Arial"/>
                <a:ea typeface="Arial"/>
                <a:cs typeface="Arial"/>
              </a:rPr>
              <a:t>přípojku</a:t>
            </a:r>
            <a:r>
              <a:rPr sz="1650" b="0">
                <a:solidFill>
                  <a:srgbClr val="5E6A70"/>
                </a:solidFill>
                <a:latin typeface="Arial"/>
                <a:ea typeface="Arial"/>
                <a:cs typeface="Arial"/>
              </a:rPr>
              <a:t> </a:t>
            </a:r>
            <a:r>
              <a:rPr sz="1650" b="0">
                <a:solidFill>
                  <a:srgbClr val="5E6A70"/>
                </a:solidFill>
                <a:latin typeface="Arial"/>
                <a:ea typeface="Arial"/>
                <a:cs typeface="Arial"/>
              </a:rPr>
              <a:t>na</a:t>
            </a:r>
            <a:r>
              <a:rPr sz="1650" b="0">
                <a:solidFill>
                  <a:srgbClr val="5E6A70"/>
                </a:solidFill>
                <a:latin typeface="Arial"/>
                <a:ea typeface="Arial"/>
                <a:cs typeface="Arial"/>
              </a:rPr>
              <a:t> </a:t>
            </a:r>
            <a:r>
              <a:rPr sz="1650" b="0">
                <a:solidFill>
                  <a:srgbClr val="5E6A70"/>
                </a:solidFill>
                <a:latin typeface="Arial"/>
                <a:ea typeface="Arial"/>
                <a:cs typeface="Arial"/>
              </a:rPr>
              <a:t>pozemku</a:t>
            </a:r>
            <a:r>
              <a:rPr sz="1650" b="0">
                <a:solidFill>
                  <a:srgbClr val="5E6A70"/>
                </a:solidFill>
                <a:latin typeface="Arial"/>
                <a:ea typeface="Arial"/>
                <a:cs typeface="Arial"/>
              </a:rPr>
              <a:t>.</a:t>
            </a:r>
          </a:p>
        </p:txBody>
      </p:sp>
      <p:sp>
        <p:nvSpPr>
          <p:cNvPr id="12" name="Obdélník 11">
            <a:extLst xmlns:a="http://schemas.openxmlformats.org/drawingml/2006/main">
              <a:ext uri="{FF2B5EF4-FFF2-40B4-BE49-F238E27FC236}">
                <a16:creationId xmlns:a16="http://schemas.microsoft.com/office/drawing/2014/main" id="{923532A3-44E0-49CF-ACD4-52F6BC0ACB96}"/>
              </a:ext>
            </a:extLst>
          </p:cNvPr>
          <p:cNvSpPr>
            <a:spLocks xmlns:a="http://schemas.openxmlformats.org/drawingml/2006/main" noGrp="1"/>
          </p:cNvSpPr>
          <p:nvPr/>
        </p:nvSpPr>
        <p:spPr>
          <a:xfrm xmlns:a="http://schemas.openxmlformats.org/drawingml/2006/main">
            <a:off x="6667500" y="1981200"/>
            <a:ext cx="46672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725" b="1">
                <a:solidFill>
                  <a:srgbClr val="4F7D61"/>
                </a:solidFill>
                <a:latin typeface="Arial"/>
                <a:ea typeface="Arial"/>
                <a:cs typeface="Arial"/>
              </a:defRPr>
            </a:pPr>
            <a:r>
              <a:rPr sz="1725" b="1">
                <a:solidFill>
                  <a:srgbClr val="4F7D61"/>
                </a:solidFill>
                <a:latin typeface="Arial"/>
                <a:ea typeface="Arial"/>
                <a:cs typeface="Arial"/>
              </a:rPr>
              <a:t>B · DECENTRÁLNÍ ŘEŠENÍ</a:t>
            </a:r>
          </a:p>
        </p:txBody>
      </p:sp>
      <p:sp>
        <p:nvSpPr>
          <p:cNvPr id="13" name="Přímá spojnice 12">
            <a:extLst xmlns:a="http://schemas.openxmlformats.org/drawingml/2006/main">
              <a:ext uri="{FF2B5EF4-FFF2-40B4-BE49-F238E27FC236}">
                <a16:creationId xmlns:a16="http://schemas.microsoft.com/office/drawing/2014/main" id="{79745857-A156-45E1-90CF-B2E72844D49B}"/>
              </a:ext>
            </a:extLst>
          </p:cNvPr>
          <p:cNvSpPr>
            <a:spLocks xmlns:a="http://schemas.openxmlformats.org/drawingml/2006/main" noGrp="1"/>
          </p:cNvSpPr>
          <p:nvPr/>
        </p:nvSpPr>
        <p:spPr>
          <a:xfrm xmlns:a="http://schemas.openxmlformats.org/drawingml/2006/main">
            <a:off x="7277100" y="3295650"/>
            <a:ext cx="3143250" cy="0"/>
          </a:xfrm>
          <a:prstGeom xmlns:a="http://schemas.openxmlformats.org/drawingml/2006/main" prst="line">
            <a:avLst/>
          </a:prstGeom>
          <a:noFill xmlns:a="http://schemas.openxmlformats.org/drawingml/2006/main"/>
          <a:ln xmlns:a="http://schemas.openxmlformats.org/drawingml/2006/main" w="28575">
            <a:solidFill>
              <a:srgbClr val="4F7D61"/>
            </a:solidFill>
            <a:prstDash val="solid"/>
          </a:ln>
        </p:spPr>
        <p:txBody>
          <a:bodyPr xmlns:a="http://schemas.openxmlformats.org/drawingml/2006/main"/>
          <a:lstStyle xmlns:a="http://schemas.openxmlformats.org/drawingml/2006/main"/>
          <a:p xmlns:a="http://schemas.openxmlformats.org/drawingml/2006/main">
            <a:endParaRPr/>
          </a:p>
        </p:txBody>
      </p:sp>
      <p:sp>
        <p:nvSpPr>
          <p:cNvPr id="14" name="Obdélník: se zakulacenými rohy 13">
            <a:extLst xmlns:a="http://schemas.openxmlformats.org/drawingml/2006/main">
              <a:ext uri="{FF2B5EF4-FFF2-40B4-BE49-F238E27FC236}">
                <a16:creationId xmlns:a16="http://schemas.microsoft.com/office/drawing/2014/main" id="{E9910FCC-2D99-4ED0-8255-CE40A401F96D}"/>
              </a:ext>
            </a:extLst>
          </p:cNvPr>
          <p:cNvSpPr>
            <a:spLocks xmlns:a="http://schemas.openxmlformats.org/drawingml/2006/main" noGrp="1"/>
          </p:cNvSpPr>
          <p:nvPr/>
        </p:nvSpPr>
        <p:spPr>
          <a:xfrm xmlns:a="http://schemas.openxmlformats.org/drawingml/2006/main">
            <a:off x="6724650" y="2876550"/>
            <a:ext cx="1238250" cy="857250"/>
          </a:xfrm>
          <a:prstGeom xmlns:a="http://schemas.openxmlformats.org/drawingml/2006/main" prst="roundRect">
            <a:avLst>
              <a:gd name="adj" fmla="val 17778"/>
            </a:avLst>
          </a:prstGeom>
          <a:solidFill xmlns:a="http://schemas.openxmlformats.org/drawingml/2006/main">
            <a:srgbClr val="E2ECE5"/>
          </a:solidFill>
          <a:ln xmlns:a="http://schemas.openxmlformats.org/drawingml/2006/main" w="9525">
            <a:solidFill>
              <a:srgbClr val="E2ECE5"/>
            </a:solidFill>
            <a:prstDash val="solid"/>
          </a:ln>
        </p:spPr>
        <p:txBody>
          <a:bodyPr xmlns:a="http://schemas.openxmlformats.org/drawingml/2006/main" lIns="95250" tIns="57150" rIns="95250" bIns="57150" anchor="ctr">
            <a:noAutofit/>
          </a:bodyPr>
          <a:lstStyle xmlns:a="http://schemas.openxmlformats.org/drawingml/2006/main"/>
          <a:p xmlns:a="http://schemas.openxmlformats.org/drawingml/2006/main">
            <a:pPr algn="ctr">
              <a:buNone/>
              <a:defRPr sz="1650" b="1">
                <a:solidFill>
                  <a:srgbClr val="4F7D61"/>
                </a:solidFill>
                <a:latin typeface="Arial"/>
                <a:ea typeface="Arial"/>
                <a:cs typeface="Arial"/>
              </a:defRPr>
            </a:pPr>
            <a:r>
              <a:rPr sz="1650" b="1">
                <a:solidFill>
                  <a:srgbClr val="4F7D61"/>
                </a:solidFill>
                <a:latin typeface="Arial"/>
                <a:ea typeface="Arial"/>
                <a:cs typeface="Arial"/>
              </a:rPr>
              <a:t>Dům</a:t>
            </a:r>
          </a:p>
        </p:txBody>
      </p:sp>
      <p:sp>
        <p:nvSpPr>
          <p:cNvPr id="15" name="Obdélník: se zakulacenými rohy 14">
            <a:extLst xmlns:a="http://schemas.openxmlformats.org/drawingml/2006/main">
              <a:ext uri="{FF2B5EF4-FFF2-40B4-BE49-F238E27FC236}">
                <a16:creationId xmlns:a16="http://schemas.microsoft.com/office/drawing/2014/main" id="{24DDAEED-9D90-4567-9920-11053C08E5A8}"/>
              </a:ext>
            </a:extLst>
          </p:cNvPr>
          <p:cNvSpPr>
            <a:spLocks xmlns:a="http://schemas.openxmlformats.org/drawingml/2006/main" noGrp="1"/>
          </p:cNvSpPr>
          <p:nvPr/>
        </p:nvSpPr>
        <p:spPr>
          <a:xfrm xmlns:a="http://schemas.openxmlformats.org/drawingml/2006/main">
            <a:off x="8382000" y="2876550"/>
            <a:ext cx="1524000" cy="857250"/>
          </a:xfrm>
          <a:prstGeom xmlns:a="http://schemas.openxmlformats.org/drawingml/2006/main" prst="roundRect">
            <a:avLst>
              <a:gd name="adj" fmla="val 17778"/>
            </a:avLst>
          </a:prstGeom>
          <a:solidFill xmlns:a="http://schemas.openxmlformats.org/drawingml/2006/main">
            <a:srgbClr val="4F7D61"/>
          </a:solidFill>
          <a:ln xmlns:a="http://schemas.openxmlformats.org/drawingml/2006/main" w="9525">
            <a:solidFill>
              <a:srgbClr val="4F7D61"/>
            </a:solidFill>
            <a:prstDash val="solid"/>
          </a:ln>
        </p:spPr>
        <p:txBody>
          <a:bodyPr xmlns:a="http://schemas.openxmlformats.org/drawingml/2006/main" lIns="95250" tIns="57150" rIns="95250" bIns="57150" anchor="ctr">
            <a:noAutofit/>
          </a:bodyPr>
          <a:lstStyle xmlns:a="http://schemas.openxmlformats.org/drawingml/2006/main"/>
          <a:p xmlns:a="http://schemas.openxmlformats.org/drawingml/2006/main">
            <a:pPr algn="ctr">
              <a:buNone/>
              <a:defRPr sz="1650" b="1">
                <a:solidFill>
                  <a:srgbClr val="FFFFFF"/>
                </a:solidFill>
                <a:latin typeface="Arial"/>
                <a:ea typeface="Arial"/>
                <a:cs typeface="Arial"/>
              </a:defRPr>
            </a:pPr>
            <a:r>
              <a:rPr sz="1650" b="1">
                <a:solidFill>
                  <a:srgbClr val="FFFFFF"/>
                </a:solidFill>
                <a:latin typeface="Arial"/>
                <a:ea typeface="Arial"/>
                <a:cs typeface="Arial"/>
              </a:rPr>
              <a:t>DČOV na</a:t>
            </a:r>
          </a:p>
          <a:p xmlns:a="http://schemas.openxmlformats.org/drawingml/2006/main">
            <a:pPr algn="ctr">
              <a:buNone/>
              <a:defRPr sz="1650" b="1">
                <a:solidFill>
                  <a:srgbClr val="FFFFFF"/>
                </a:solidFill>
                <a:latin typeface="Arial"/>
                <a:ea typeface="Arial"/>
                <a:cs typeface="Arial"/>
              </a:defRPr>
            </a:pPr>
            <a:r>
              <a:rPr sz="1650" b="1">
                <a:solidFill>
                  <a:srgbClr val="FFFFFF"/>
                </a:solidFill>
                <a:latin typeface="Arial"/>
                <a:ea typeface="Arial"/>
                <a:cs typeface="Arial"/>
              </a:rPr>
              <a:t>pozemku</a:t>
            </a:r>
          </a:p>
        </p:txBody>
      </p:sp>
      <p:sp>
        <p:nvSpPr>
          <p:cNvPr id="16" name="Obdélník: se zakulacenými rohy 15">
            <a:extLst xmlns:a="http://schemas.openxmlformats.org/drawingml/2006/main">
              <a:ext uri="{FF2B5EF4-FFF2-40B4-BE49-F238E27FC236}">
                <a16:creationId xmlns:a16="http://schemas.microsoft.com/office/drawing/2014/main" id="{0E234F2E-C6D7-4EDA-BE36-E8FAF3D73251}"/>
              </a:ext>
            </a:extLst>
          </p:cNvPr>
          <p:cNvSpPr>
            <a:spLocks xmlns:a="http://schemas.openxmlformats.org/drawingml/2006/main" noGrp="1"/>
          </p:cNvSpPr>
          <p:nvPr/>
        </p:nvSpPr>
        <p:spPr>
          <a:xfrm xmlns:a="http://schemas.openxmlformats.org/drawingml/2006/main">
            <a:off x="10306050" y="2876550"/>
            <a:ext cx="1238250" cy="857250"/>
          </a:xfrm>
          <a:prstGeom xmlns:a="http://schemas.openxmlformats.org/drawingml/2006/main" prst="roundRect">
            <a:avLst>
              <a:gd name="adj" fmla="val 17778"/>
            </a:avLst>
          </a:prstGeom>
          <a:solidFill xmlns:a="http://schemas.openxmlformats.org/drawingml/2006/main">
            <a:srgbClr val="E2ECE5"/>
          </a:solidFill>
          <a:ln xmlns:a="http://schemas.openxmlformats.org/drawingml/2006/main" w="9525">
            <a:solidFill>
              <a:srgbClr val="E2ECE5"/>
            </a:solidFill>
            <a:prstDash val="solid"/>
          </a:ln>
        </p:spPr>
        <p:txBody>
          <a:bodyPr xmlns:a="http://schemas.openxmlformats.org/drawingml/2006/main" lIns="95250" tIns="57150" rIns="95250" bIns="57150" anchor="ctr">
            <a:noAutofit/>
          </a:bodyPr>
          <a:lstStyle xmlns:a="http://schemas.openxmlformats.org/drawingml/2006/main"/>
          <a:p xmlns:a="http://schemas.openxmlformats.org/drawingml/2006/main">
            <a:pPr algn="ctr">
              <a:buNone/>
              <a:defRPr sz="1500" b="1">
                <a:solidFill>
                  <a:srgbClr val="4F7D61"/>
                </a:solidFill>
                <a:latin typeface="Arial"/>
                <a:ea typeface="Arial"/>
                <a:cs typeface="Arial"/>
              </a:defRPr>
            </a:pPr>
            <a:r>
              <a:rPr sz="1500" b="1">
                <a:solidFill>
                  <a:srgbClr val="4F7D61"/>
                </a:solidFill>
                <a:latin typeface="Arial"/>
                <a:ea typeface="Arial"/>
                <a:cs typeface="Arial"/>
              </a:rPr>
              <a:t>Vyčištěná</a:t>
            </a:r>
          </a:p>
          <a:p xmlns:a="http://schemas.openxmlformats.org/drawingml/2006/main">
            <a:pPr algn="ctr">
              <a:buNone/>
              <a:defRPr sz="1500" b="1">
                <a:solidFill>
                  <a:srgbClr val="4F7D61"/>
                </a:solidFill>
                <a:latin typeface="Arial"/>
                <a:ea typeface="Arial"/>
                <a:cs typeface="Arial"/>
              </a:defRPr>
            </a:pPr>
            <a:r>
              <a:rPr sz="1500" b="1">
                <a:solidFill>
                  <a:srgbClr val="4F7D61"/>
                </a:solidFill>
                <a:latin typeface="Arial"/>
                <a:ea typeface="Arial"/>
                <a:cs typeface="Arial"/>
              </a:rPr>
              <a:t>voda</a:t>
            </a:r>
          </a:p>
        </p:txBody>
      </p:sp>
      <p:sp>
        <p:nvSpPr>
          <p:cNvPr id="17" name="Obdélník 16">
            <a:extLst xmlns:a="http://schemas.openxmlformats.org/drawingml/2006/main">
              <a:ext uri="{FF2B5EF4-FFF2-40B4-BE49-F238E27FC236}">
                <a16:creationId xmlns:a16="http://schemas.microsoft.com/office/drawing/2014/main" id="{8017261E-AA61-45DF-BDE7-614FF3815307}"/>
              </a:ext>
            </a:extLst>
          </p:cNvPr>
          <p:cNvSpPr>
            <a:spLocks xmlns:a="http://schemas.openxmlformats.org/drawingml/2006/main" noGrp="1"/>
          </p:cNvSpPr>
          <p:nvPr/>
        </p:nvSpPr>
        <p:spPr>
          <a:xfrm xmlns:a="http://schemas.openxmlformats.org/drawingml/2006/main">
            <a:off x="6705600" y="4152900"/>
            <a:ext cx="47625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650" b="0">
                <a:solidFill>
                  <a:srgbClr val="5E6A70"/>
                </a:solidFill>
                <a:latin typeface="Arial"/>
                <a:ea typeface="Arial"/>
                <a:cs typeface="Arial"/>
              </a:defRPr>
            </a:pPr>
            <a:r>
              <a:rPr sz="1650" b="0">
                <a:solidFill>
                  <a:srgbClr val="5E6A70"/>
                </a:solidFill>
                <a:latin typeface="Arial"/>
                <a:ea typeface="Arial"/>
                <a:cs typeface="Arial"/>
              </a:rPr>
              <a:t>Čistírna je u domu. Obec společně zajišťuje servis, kontrolu, vzorky a odvoz kalu.</a:t>
            </a:r>
          </a:p>
        </p:txBody>
      </p:sp>
      <p:sp>
        <p:nvSpPr>
          <p:cNvPr id="19" name="Obdélník 18">
            <a:extLst xmlns:a="http://schemas.openxmlformats.org/drawingml/2006/main">
              <a:ext uri="{FF2B5EF4-FFF2-40B4-BE49-F238E27FC236}">
                <a16:creationId xmlns:a16="http://schemas.microsoft.com/office/drawing/2014/main" id="{E4441BC1-43BA-48FE-AAC9-315C30F81D32}"/>
              </a:ext>
            </a:extLst>
          </p:cNvPr>
          <p:cNvSpPr>
            <a:spLocks xmlns:a="http://schemas.openxmlformats.org/drawingml/2006/main" noGrp="1"/>
          </p:cNvSpPr>
          <p:nvPr/>
        </p:nvSpPr>
        <p:spPr>
          <a:xfrm xmlns:a="http://schemas.openxmlformats.org/drawingml/2006/main">
            <a:off x="1123950" y="5581650"/>
            <a:ext cx="10048875"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ctr">
              <a:lnSpc>
                <a:spcPct val="105000"/>
              </a:lnSpc>
              <a:buNone/>
              <a:defRPr sz="1800" b="1">
                <a:solidFill>
                  <a:srgbClr val="172229"/>
                </a:solidFill>
                <a:latin typeface="Arial"/>
                <a:ea typeface="Arial"/>
                <a:cs typeface="Arial"/>
              </a:defRPr>
            </a:pPr>
            <a:r>
              <a:rPr sz="1800" b="1">
                <a:solidFill>
                  <a:srgbClr val="172229"/>
                </a:solidFill>
                <a:latin typeface="Arial"/>
                <a:ea typeface="Arial"/>
                <a:cs typeface="Arial"/>
              </a:rPr>
              <a:t>Centrální řešení znamená pravidelné stočné. U DČOV domácnost hradí elektřinu a podle modelu obce případný příspěvek na společný provoz.</a:t>
            </a:r>
          </a:p>
        </p:txBody>
      </p:sp>
    </p:spTree>
    <p:extLst>
      <p:ext uri="{BB962C8B-B14F-4D97-AF65-F5344CB8AC3E}">
        <p14:creationId xmlns:p14="http://schemas.microsoft.com/office/powerpoint/2010/main" val="1080644111"/>
      </p:ext>
    </p:extLst>
  </p:cSld>
</p:sld>
</file>

<file path=ppt/slides/slide4.xml><?xml version="1.0" encoding="utf-8"?>
<p:sld xmlns:p="http://schemas.openxmlformats.org/presentationml/2006/main">
  <p:cSld>
    <p:bg>
      <p:bgPr>
        <a:solidFill xmlns:a="http://schemas.openxmlformats.org/drawingml/2006/main">
          <a:srgbClr val="F7F6F1"/>
        </a:solidFill>
      </p:bgPr>
    </p:bg>
    <p:spTree>
      <p:nvGrpSpPr>
        <p:cNvPr id="1" name=""/>
        <p:cNvGrpSpPr/>
        <p:nvPr/>
      </p:nvGrpSpPr>
      <p:grpSpPr>
        <a:xfrm xmlns:a="http://schemas.openxmlformats.org/drawingml/2006/main"/>
      </p:grpSpPr>
      <p:sp>
        <p:nvSpPr>
          <p:cNvPr id="2" name="Obdélník 1">
            <a:extLst xmlns:a="http://schemas.openxmlformats.org/drawingml/2006/main">
              <a:ext uri="{FF2B5EF4-FFF2-40B4-BE49-F238E27FC236}">
                <a16:creationId xmlns:a16="http://schemas.microsoft.com/office/drawing/2014/main" id="{7D69B874-6BCA-42D9-8517-4081B018B296}"/>
              </a:ext>
            </a:extLst>
          </p:cNvPr>
          <p:cNvSpPr>
            <a:spLocks xmlns:a="http://schemas.openxmlformats.org/drawingml/2006/main" noGrp="1"/>
          </p:cNvSpPr>
          <p:nvPr/>
        </p:nvSpPr>
        <p:spPr>
          <a:xfrm xmlns:a="http://schemas.openxmlformats.org/drawingml/2006/main">
            <a:off x="647700" y="838200"/>
            <a:ext cx="108966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l">
              <a:lnSpc>
                <a:spcPct val="105000"/>
              </a:lnSpc>
              <a:buNone/>
              <a:defRPr sz="3600" b="1">
                <a:solidFill>
                  <a:srgbClr val="172229"/>
                </a:solidFill>
                <a:latin typeface="Arial"/>
                <a:ea typeface="Arial"/>
                <a:cs typeface="Arial"/>
              </a:defRPr>
            </a:pPr>
            <a:r>
              <a:rPr sz="3600" b="1">
                <a:solidFill>
                  <a:srgbClr val="172229"/>
                </a:solidFill>
                <a:latin typeface="Arial"/>
                <a:ea typeface="Arial"/>
                <a:cs typeface="Arial"/>
              </a:rPr>
              <a:t>Cena </a:t>
            </a:r>
            <a:r>
              <a:rPr sz="3600" b="1">
                <a:solidFill>
                  <a:srgbClr val="172229"/>
                </a:solidFill>
                <a:latin typeface="Arial"/>
                <a:ea typeface="Arial"/>
                <a:cs typeface="Arial"/>
              </a:rPr>
              <a:t>výstavby</a:t>
            </a:r>
            <a:r>
              <a:rPr sz="3600" b="1">
                <a:solidFill>
                  <a:srgbClr val="172229"/>
                </a:solidFill>
                <a:latin typeface="Arial"/>
                <a:ea typeface="Arial"/>
                <a:cs typeface="Arial"/>
              </a:rPr>
              <a:t> je </a:t>
            </a:r>
            <a:r>
              <a:rPr sz="3600" b="1">
                <a:solidFill>
                  <a:srgbClr val="172229"/>
                </a:solidFill>
                <a:latin typeface="Arial"/>
                <a:ea typeface="Arial"/>
                <a:cs typeface="Arial"/>
              </a:rPr>
              <a:t>jen</a:t>
            </a:r>
            <a:r>
              <a:rPr sz="3600" b="1">
                <a:solidFill>
                  <a:srgbClr val="172229"/>
                </a:solidFill>
                <a:latin typeface="Arial"/>
                <a:ea typeface="Arial"/>
                <a:cs typeface="Arial"/>
              </a:rPr>
              <a:t> </a:t>
            </a:r>
            <a:r>
              <a:rPr sz="3600" b="1">
                <a:solidFill>
                  <a:srgbClr val="172229"/>
                </a:solidFill>
                <a:latin typeface="Arial"/>
                <a:ea typeface="Arial"/>
                <a:cs typeface="Arial"/>
              </a:rPr>
              <a:t>jedna</a:t>
            </a:r>
            <a:r>
              <a:rPr sz="3600" b="1">
                <a:solidFill>
                  <a:srgbClr val="172229"/>
                </a:solidFill>
                <a:latin typeface="Arial"/>
                <a:ea typeface="Arial"/>
                <a:cs typeface="Arial"/>
              </a:rPr>
              <a:t> </a:t>
            </a:r>
            <a:r>
              <a:rPr sz="3600" b="1">
                <a:solidFill>
                  <a:srgbClr val="172229"/>
                </a:solidFill>
                <a:latin typeface="Arial"/>
                <a:ea typeface="Arial"/>
                <a:cs typeface="Arial"/>
              </a:rPr>
              <a:t>část</a:t>
            </a:r>
            <a:r>
              <a:rPr sz="3600" b="1">
                <a:solidFill>
                  <a:srgbClr val="172229"/>
                </a:solidFill>
                <a:latin typeface="Arial"/>
                <a:ea typeface="Arial"/>
                <a:cs typeface="Arial"/>
              </a:rPr>
              <a:t> </a:t>
            </a:r>
            <a:r>
              <a:rPr sz="3600" b="1">
                <a:solidFill>
                  <a:srgbClr val="172229"/>
                </a:solidFill>
                <a:latin typeface="Arial"/>
                <a:ea typeface="Arial"/>
                <a:cs typeface="Arial"/>
              </a:rPr>
              <a:t>rozhodnutí</a:t>
            </a:r>
            <a:endParaRPr sz="3600" b="1">
              <a:solidFill>
                <a:srgbClr val="172229"/>
              </a:solidFill>
              <a:latin typeface="Arial"/>
              <a:ea typeface="Arial"/>
              <a:cs typeface="Arial"/>
            </a:endParaRPr>
          </a:p>
        </p:txBody>
      </p:sp>
      <p:sp>
        <p:nvSpPr>
          <p:cNvPr id="3" name="Přímá spojnice 2">
            <a:extLst xmlns:a="http://schemas.openxmlformats.org/drawingml/2006/main">
              <a:ext uri="{FF2B5EF4-FFF2-40B4-BE49-F238E27FC236}">
                <a16:creationId xmlns:a16="http://schemas.microsoft.com/office/drawing/2014/main" id="{819E93CD-7D6C-4FBD-A0C8-52EDE59232E8}"/>
              </a:ext>
            </a:extLst>
          </p:cNvPr>
          <p:cNvSpPr>
            <a:spLocks xmlns:a="http://schemas.openxmlformats.org/drawingml/2006/main" noGrp="1"/>
          </p:cNvSpPr>
          <p:nvPr/>
        </p:nvSpPr>
        <p:spPr>
          <a:xfrm xmlns:a="http://schemas.openxmlformats.org/drawingml/2006/main">
            <a:off x="647700" y="1581150"/>
            <a:ext cx="10896600" cy="0"/>
          </a:xfrm>
          <a:prstGeom xmlns:a="http://schemas.openxmlformats.org/drawingml/2006/main" prst="line">
            <a:avLst/>
          </a:prstGeom>
          <a:noFill xmlns:a="http://schemas.openxmlformats.org/drawingml/2006/main"/>
          <a:ln xmlns:a="http://schemas.openxmlformats.org/drawingml/2006/main" w="9525">
            <a:solidFill>
              <a:srgbClr val="CDD4D5"/>
            </a:solidFill>
            <a:prstDash val="solid"/>
          </a:ln>
        </p:spPr>
        <p:txBody>
          <a:bodyPr xmlns:a="http://schemas.openxmlformats.org/drawingml/2006/main"/>
          <a:lstStyle xmlns:a="http://schemas.openxmlformats.org/drawingml/2006/main"/>
          <a:p xmlns:a="http://schemas.openxmlformats.org/drawingml/2006/main">
            <a:endParaRPr/>
          </a:p>
        </p:txBody>
      </p:sp>
      <p:sp>
        <p:nvSpPr>
          <p:cNvPr id="4" name="Obdélník 3">
            <a:extLst xmlns:a="http://schemas.openxmlformats.org/drawingml/2006/main">
              <a:ext uri="{FF2B5EF4-FFF2-40B4-BE49-F238E27FC236}">
                <a16:creationId xmlns:a16="http://schemas.microsoft.com/office/drawing/2014/main" id="{B1DAB7A6-1A43-4F10-91C2-EF67D5C9F3A0}"/>
              </a:ext>
            </a:extLst>
          </p:cNvPr>
          <p:cNvSpPr>
            <a:spLocks xmlns:a="http://schemas.openxmlformats.org/drawingml/2006/main" noGrp="1"/>
          </p:cNvSpPr>
          <p:nvPr/>
        </p:nvSpPr>
        <p:spPr>
          <a:xfrm xmlns:a="http://schemas.openxmlformats.org/drawingml/2006/main">
            <a:off x="11087100" y="6486525"/>
            <a:ext cx="4572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r">
              <a:lnSpc>
                <a:spcPct val="105000"/>
              </a:lnSpc>
              <a:buNone/>
              <a:defRPr sz="1125" b="1">
                <a:solidFill>
                  <a:srgbClr val="5E6A70"/>
                </a:solidFill>
                <a:latin typeface="Arial"/>
                <a:ea typeface="Arial"/>
                <a:cs typeface="Arial"/>
              </a:defRPr>
            </a:pPr>
            <a:r>
              <a:rPr sz="1125" b="1">
                <a:solidFill>
                  <a:srgbClr val="5E6A70"/>
                </a:solidFill>
                <a:latin typeface="Arial"/>
                <a:ea typeface="Arial"/>
                <a:cs typeface="Arial"/>
              </a:rPr>
              <a:t>04</a:t>
            </a:r>
          </a:p>
        </p:txBody>
      </p:sp>
      <p:sp>
        <p:nvSpPr>
          <p:cNvPr id="5" name="Obdélník 4">
            <a:extLst xmlns:a="http://schemas.openxmlformats.org/drawingml/2006/main">
              <a:ext uri="{FF2B5EF4-FFF2-40B4-BE49-F238E27FC236}">
                <a16:creationId xmlns:a16="http://schemas.microsoft.com/office/drawing/2014/main" id="{C0AEF3B8-9138-4325-8257-C173D8E34EE4}"/>
              </a:ext>
            </a:extLst>
          </p:cNvPr>
          <p:cNvSpPr>
            <a:spLocks xmlns:a="http://schemas.openxmlformats.org/drawingml/2006/main" noGrp="1"/>
          </p:cNvSpPr>
          <p:nvPr/>
        </p:nvSpPr>
        <p:spPr>
          <a:xfrm xmlns:a="http://schemas.openxmlformats.org/drawingml/2006/main">
            <a:off x="647700" y="6486525"/>
            <a:ext cx="4762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125" b="0">
                <a:solidFill>
                  <a:srgbClr val="5E6A70"/>
                </a:solidFill>
                <a:latin typeface="Arial"/>
                <a:ea typeface="Arial"/>
                <a:cs typeface="Arial"/>
              </a:defRPr>
            </a:pPr>
            <a:r>
              <a:rPr sz="1125" b="0">
                <a:solidFill>
                  <a:srgbClr val="5E6A70"/>
                </a:solidFill>
                <a:latin typeface="Arial"/>
                <a:ea typeface="Arial"/>
                <a:cs typeface="Arial"/>
              </a:rPr>
              <a:t>Variantní řešení odkanalizování · veřejné projednání</a:t>
            </a:r>
          </a:p>
        </p:txBody>
      </p:sp>
      <p:sp>
        <p:nvSpPr>
          <p:cNvPr id="6" name="Obdélník 5">
            <a:extLst xmlns:a="http://schemas.openxmlformats.org/drawingml/2006/main">
              <a:ext uri="{FF2B5EF4-FFF2-40B4-BE49-F238E27FC236}">
                <a16:creationId xmlns:a16="http://schemas.microsoft.com/office/drawing/2014/main" id="{DF8D3422-F2C9-4F8B-8A67-76E54DFF5BC7}"/>
              </a:ext>
            </a:extLst>
          </p:cNvPr>
          <p:cNvSpPr>
            <a:spLocks xmlns:a="http://schemas.openxmlformats.org/drawingml/2006/main" noGrp="1"/>
          </p:cNvSpPr>
          <p:nvPr/>
        </p:nvSpPr>
        <p:spPr>
          <a:xfrm xmlns:a="http://schemas.openxmlformats.org/drawingml/2006/main">
            <a:off x="819150" y="2152650"/>
            <a:ext cx="4572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ctr">
              <a:lnSpc>
                <a:spcPct val="105000"/>
              </a:lnSpc>
              <a:buNone/>
              <a:defRPr sz="3300" b="1">
                <a:solidFill>
                  <a:srgbClr val="2F6F8F"/>
                </a:solidFill>
                <a:latin typeface="Arial"/>
                <a:ea typeface="Arial"/>
                <a:cs typeface="Arial"/>
              </a:defRPr>
            </a:pPr>
            <a:r>
              <a:rPr sz="3300" b="1">
                <a:solidFill>
                  <a:srgbClr val="2F6F8F"/>
                </a:solidFill>
                <a:latin typeface="Arial"/>
                <a:ea typeface="Arial"/>
                <a:cs typeface="Arial"/>
              </a:rPr>
              <a:t>1</a:t>
            </a:r>
          </a:p>
        </p:txBody>
      </p:sp>
      <p:sp>
        <p:nvSpPr>
          <p:cNvPr id="7" name="Přímá spojnice 6">
            <a:extLst xmlns:a="http://schemas.openxmlformats.org/drawingml/2006/main">
              <a:ext uri="{FF2B5EF4-FFF2-40B4-BE49-F238E27FC236}">
                <a16:creationId xmlns:a16="http://schemas.microsoft.com/office/drawing/2014/main" id="{7412DDA6-348B-4521-AF92-84423753164A}"/>
              </a:ext>
            </a:extLst>
          </p:cNvPr>
          <p:cNvSpPr>
            <a:spLocks xmlns:a="http://schemas.openxmlformats.org/drawingml/2006/main" noGrp="1"/>
          </p:cNvSpPr>
          <p:nvPr/>
        </p:nvSpPr>
        <p:spPr>
          <a:xfrm xmlns:a="http://schemas.openxmlformats.org/drawingml/2006/main">
            <a:off x="819150" y="2838450"/>
            <a:ext cx="3143250" cy="0"/>
          </a:xfrm>
          <a:prstGeom xmlns:a="http://schemas.openxmlformats.org/drawingml/2006/main" prst="line">
            <a:avLst/>
          </a:prstGeom>
          <a:noFill xmlns:a="http://schemas.openxmlformats.org/drawingml/2006/main"/>
          <a:ln xmlns:a="http://schemas.openxmlformats.org/drawingml/2006/main" w="38100">
            <a:solidFill>
              <a:srgbClr val="2F6F8F"/>
            </a:solidFill>
            <a:prstDash val="solid"/>
          </a:ln>
        </p:spPr>
        <p:txBody>
          <a:bodyPr xmlns:a="http://schemas.openxmlformats.org/drawingml/2006/main"/>
          <a:lstStyle xmlns:a="http://schemas.openxmlformats.org/drawingml/2006/main"/>
          <a:p xmlns:a="http://schemas.openxmlformats.org/drawingml/2006/main">
            <a:endParaRPr/>
          </a:p>
        </p:txBody>
      </p:sp>
      <p:sp>
        <p:nvSpPr>
          <p:cNvPr id="8" name="Obdélník 7">
            <a:extLst xmlns:a="http://schemas.openxmlformats.org/drawingml/2006/main">
              <a:ext uri="{FF2B5EF4-FFF2-40B4-BE49-F238E27FC236}">
                <a16:creationId xmlns:a16="http://schemas.microsoft.com/office/drawing/2014/main" id="{42C63D62-1D91-42EB-9D6F-9513831CC140}"/>
              </a:ext>
            </a:extLst>
          </p:cNvPr>
          <p:cNvSpPr>
            <a:spLocks xmlns:a="http://schemas.openxmlformats.org/drawingml/2006/main" noGrp="1"/>
          </p:cNvSpPr>
          <p:nvPr/>
        </p:nvSpPr>
        <p:spPr>
          <a:xfrm xmlns:a="http://schemas.openxmlformats.org/drawingml/2006/main">
            <a:off x="819150" y="3105150"/>
            <a:ext cx="3143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800" b="1">
                <a:solidFill>
                  <a:srgbClr val="2F6F8F"/>
                </a:solidFill>
                <a:latin typeface="Arial"/>
                <a:ea typeface="Arial"/>
                <a:cs typeface="Arial"/>
              </a:defRPr>
            </a:pPr>
            <a:r>
              <a:rPr sz="1800" b="1">
                <a:solidFill>
                  <a:srgbClr val="2F6F8F"/>
                </a:solidFill>
                <a:latin typeface="Arial"/>
                <a:ea typeface="Arial"/>
                <a:cs typeface="Arial"/>
              </a:rPr>
              <a:t>INVESTICE</a:t>
            </a:r>
          </a:p>
        </p:txBody>
      </p:sp>
      <p:sp>
        <p:nvSpPr>
          <p:cNvPr id="9" name="Obdélník 8">
            <a:extLst xmlns:a="http://schemas.openxmlformats.org/drawingml/2006/main">
              <a:ext uri="{FF2B5EF4-FFF2-40B4-BE49-F238E27FC236}">
                <a16:creationId xmlns:a16="http://schemas.microsoft.com/office/drawing/2014/main" id="{35FDFAA3-CDB7-4094-B92E-A9C2BEF55A8E}"/>
              </a:ext>
            </a:extLst>
          </p:cNvPr>
          <p:cNvSpPr>
            <a:spLocks xmlns:a="http://schemas.openxmlformats.org/drawingml/2006/main" noGrp="1"/>
          </p:cNvSpPr>
          <p:nvPr/>
        </p:nvSpPr>
        <p:spPr>
          <a:xfrm xmlns:a="http://schemas.openxmlformats.org/drawingml/2006/main">
            <a:off x="819150" y="3600450"/>
            <a:ext cx="3143250" cy="1200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725" b="0">
                <a:solidFill>
                  <a:srgbClr val="172229"/>
                </a:solidFill>
                <a:latin typeface="Arial"/>
                <a:ea typeface="Arial"/>
                <a:cs typeface="Arial"/>
              </a:defRPr>
            </a:pPr>
            <a:r>
              <a:rPr sz="1725" b="0">
                <a:solidFill>
                  <a:srgbClr val="172229"/>
                </a:solidFill>
                <a:latin typeface="Arial"/>
                <a:ea typeface="Arial"/>
                <a:cs typeface="Arial"/>
              </a:rPr>
              <a:t>jednorázová výstavba kanalizace, ČOV, DČOV, přípojek a čerpacích stanic</a:t>
            </a:r>
          </a:p>
        </p:txBody>
      </p:sp>
      <p:sp>
        <p:nvSpPr>
          <p:cNvPr id="10" name="Obdélník 9">
            <a:extLst xmlns:a="http://schemas.openxmlformats.org/drawingml/2006/main">
              <a:ext uri="{FF2B5EF4-FFF2-40B4-BE49-F238E27FC236}">
                <a16:creationId xmlns:a16="http://schemas.microsoft.com/office/drawing/2014/main" id="{33BDC4DF-8A32-4AEF-8B8A-7EBCB8E0F8A2}"/>
              </a:ext>
            </a:extLst>
          </p:cNvPr>
          <p:cNvSpPr>
            <a:spLocks xmlns:a="http://schemas.openxmlformats.org/drawingml/2006/main" noGrp="1"/>
          </p:cNvSpPr>
          <p:nvPr/>
        </p:nvSpPr>
        <p:spPr>
          <a:xfrm xmlns:a="http://schemas.openxmlformats.org/drawingml/2006/main">
            <a:off x="4514850" y="2152650"/>
            <a:ext cx="4572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ctr">
              <a:lnSpc>
                <a:spcPct val="105000"/>
              </a:lnSpc>
              <a:buNone/>
              <a:defRPr sz="3300" b="1">
                <a:solidFill>
                  <a:srgbClr val="4F7D61"/>
                </a:solidFill>
                <a:latin typeface="Arial"/>
                <a:ea typeface="Arial"/>
                <a:cs typeface="Arial"/>
              </a:defRPr>
            </a:pPr>
            <a:r>
              <a:rPr sz="3300" b="1">
                <a:solidFill>
                  <a:srgbClr val="4F7D61"/>
                </a:solidFill>
                <a:latin typeface="Arial"/>
                <a:ea typeface="Arial"/>
                <a:cs typeface="Arial"/>
              </a:rPr>
              <a:t>2</a:t>
            </a:r>
          </a:p>
        </p:txBody>
      </p:sp>
      <p:sp>
        <p:nvSpPr>
          <p:cNvPr id="11" name="Přímá spojnice 10">
            <a:extLst xmlns:a="http://schemas.openxmlformats.org/drawingml/2006/main">
              <a:ext uri="{FF2B5EF4-FFF2-40B4-BE49-F238E27FC236}">
                <a16:creationId xmlns:a16="http://schemas.microsoft.com/office/drawing/2014/main" id="{7157FA51-8392-4B9E-8B20-FD3110B37EAC}"/>
              </a:ext>
            </a:extLst>
          </p:cNvPr>
          <p:cNvSpPr>
            <a:spLocks xmlns:a="http://schemas.openxmlformats.org/drawingml/2006/main" noGrp="1"/>
          </p:cNvSpPr>
          <p:nvPr/>
        </p:nvSpPr>
        <p:spPr>
          <a:xfrm xmlns:a="http://schemas.openxmlformats.org/drawingml/2006/main">
            <a:off x="4514850" y="2838450"/>
            <a:ext cx="3143250" cy="0"/>
          </a:xfrm>
          <a:prstGeom xmlns:a="http://schemas.openxmlformats.org/drawingml/2006/main" prst="line">
            <a:avLst/>
          </a:prstGeom>
          <a:noFill xmlns:a="http://schemas.openxmlformats.org/drawingml/2006/main"/>
          <a:ln xmlns:a="http://schemas.openxmlformats.org/drawingml/2006/main" w="38100">
            <a:solidFill>
              <a:srgbClr val="4F7D61"/>
            </a:solidFill>
            <a:prstDash val="solid"/>
          </a:ln>
        </p:spPr>
        <p:txBody>
          <a:bodyPr xmlns:a="http://schemas.openxmlformats.org/drawingml/2006/main"/>
          <a:lstStyle xmlns:a="http://schemas.openxmlformats.org/drawingml/2006/main"/>
          <a:p xmlns:a="http://schemas.openxmlformats.org/drawingml/2006/main">
            <a:endParaRPr/>
          </a:p>
        </p:txBody>
      </p:sp>
      <p:sp>
        <p:nvSpPr>
          <p:cNvPr id="12" name="Obdélník 11">
            <a:extLst xmlns:a="http://schemas.openxmlformats.org/drawingml/2006/main">
              <a:ext uri="{FF2B5EF4-FFF2-40B4-BE49-F238E27FC236}">
                <a16:creationId xmlns:a16="http://schemas.microsoft.com/office/drawing/2014/main" id="{07B539E9-7867-494C-910C-96623391BDBF}"/>
              </a:ext>
            </a:extLst>
          </p:cNvPr>
          <p:cNvSpPr>
            <a:spLocks xmlns:a="http://schemas.openxmlformats.org/drawingml/2006/main" noGrp="1"/>
          </p:cNvSpPr>
          <p:nvPr/>
        </p:nvSpPr>
        <p:spPr>
          <a:xfrm xmlns:a="http://schemas.openxmlformats.org/drawingml/2006/main">
            <a:off x="4514850" y="3105150"/>
            <a:ext cx="3143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800" b="1">
                <a:solidFill>
                  <a:srgbClr val="4F7D61"/>
                </a:solidFill>
                <a:latin typeface="Arial"/>
                <a:ea typeface="Arial"/>
                <a:cs typeface="Arial"/>
              </a:defRPr>
            </a:pPr>
            <a:r>
              <a:rPr sz="1800" b="1">
                <a:solidFill>
                  <a:srgbClr val="4F7D61"/>
                </a:solidFill>
                <a:latin typeface="Arial"/>
                <a:ea typeface="Arial"/>
                <a:cs typeface="Arial"/>
              </a:rPr>
              <a:t>PROVOZ</a:t>
            </a:r>
          </a:p>
        </p:txBody>
      </p:sp>
      <p:sp>
        <p:nvSpPr>
          <p:cNvPr id="13" name="Obdélník 12">
            <a:extLst xmlns:a="http://schemas.openxmlformats.org/drawingml/2006/main">
              <a:ext uri="{FF2B5EF4-FFF2-40B4-BE49-F238E27FC236}">
                <a16:creationId xmlns:a16="http://schemas.microsoft.com/office/drawing/2014/main" id="{6ABABBFA-3B07-404C-8F35-4290AAA0BD4C}"/>
              </a:ext>
            </a:extLst>
          </p:cNvPr>
          <p:cNvSpPr>
            <a:spLocks xmlns:a="http://schemas.openxmlformats.org/drawingml/2006/main" noGrp="1"/>
          </p:cNvSpPr>
          <p:nvPr/>
        </p:nvSpPr>
        <p:spPr>
          <a:xfrm xmlns:a="http://schemas.openxmlformats.org/drawingml/2006/main">
            <a:off x="4514850" y="3600450"/>
            <a:ext cx="3143250" cy="1200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725" b="0">
                <a:solidFill>
                  <a:srgbClr val="172229"/>
                </a:solidFill>
                <a:latin typeface="Arial"/>
                <a:ea typeface="Arial"/>
                <a:cs typeface="Arial"/>
              </a:defRPr>
            </a:pPr>
            <a:r>
              <a:rPr sz="1725" b="0">
                <a:solidFill>
                  <a:srgbClr val="172229"/>
                </a:solidFill>
                <a:latin typeface="Arial"/>
                <a:ea typeface="Arial"/>
                <a:cs typeface="Arial"/>
              </a:rPr>
              <a:t>každoroční elektřina, obsluha, kal, rozbory, čištění, servis a běžné opravy</a:t>
            </a:r>
          </a:p>
        </p:txBody>
      </p:sp>
      <p:sp>
        <p:nvSpPr>
          <p:cNvPr id="14" name="Obdélník 13">
            <a:extLst xmlns:a="http://schemas.openxmlformats.org/drawingml/2006/main">
              <a:ext uri="{FF2B5EF4-FFF2-40B4-BE49-F238E27FC236}">
                <a16:creationId xmlns:a16="http://schemas.microsoft.com/office/drawing/2014/main" id="{1E1545C5-9C88-45A6-BC8E-05DDC4AF80A0}"/>
              </a:ext>
            </a:extLst>
          </p:cNvPr>
          <p:cNvSpPr>
            <a:spLocks xmlns:a="http://schemas.openxmlformats.org/drawingml/2006/main" noGrp="1"/>
          </p:cNvSpPr>
          <p:nvPr/>
        </p:nvSpPr>
        <p:spPr>
          <a:xfrm xmlns:a="http://schemas.openxmlformats.org/drawingml/2006/main">
            <a:off x="8210550" y="2152650"/>
            <a:ext cx="4572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ctr">
              <a:lnSpc>
                <a:spcPct val="105000"/>
              </a:lnSpc>
              <a:buNone/>
              <a:defRPr sz="3300" b="1">
                <a:solidFill>
                  <a:srgbClr val="D3A42B"/>
                </a:solidFill>
                <a:latin typeface="Arial"/>
                <a:ea typeface="Arial"/>
                <a:cs typeface="Arial"/>
              </a:defRPr>
            </a:pPr>
            <a:r>
              <a:rPr sz="3300" b="1">
                <a:solidFill>
                  <a:srgbClr val="D3A42B"/>
                </a:solidFill>
                <a:latin typeface="Arial"/>
                <a:ea typeface="Arial"/>
                <a:cs typeface="Arial"/>
              </a:rPr>
              <a:t>3</a:t>
            </a:r>
          </a:p>
        </p:txBody>
      </p:sp>
      <p:sp>
        <p:nvSpPr>
          <p:cNvPr id="15" name="Přímá spojnice 14">
            <a:extLst xmlns:a="http://schemas.openxmlformats.org/drawingml/2006/main">
              <a:ext uri="{FF2B5EF4-FFF2-40B4-BE49-F238E27FC236}">
                <a16:creationId xmlns:a16="http://schemas.microsoft.com/office/drawing/2014/main" id="{8C1F1F15-1F91-46AE-BF23-CB05480BECF4}"/>
              </a:ext>
            </a:extLst>
          </p:cNvPr>
          <p:cNvSpPr>
            <a:spLocks xmlns:a="http://schemas.openxmlformats.org/drawingml/2006/main" noGrp="1"/>
          </p:cNvSpPr>
          <p:nvPr/>
        </p:nvSpPr>
        <p:spPr>
          <a:xfrm xmlns:a="http://schemas.openxmlformats.org/drawingml/2006/main">
            <a:off x="8210550" y="2838450"/>
            <a:ext cx="3143250" cy="0"/>
          </a:xfrm>
          <a:prstGeom xmlns:a="http://schemas.openxmlformats.org/drawingml/2006/main" prst="line">
            <a:avLst/>
          </a:prstGeom>
          <a:noFill xmlns:a="http://schemas.openxmlformats.org/drawingml/2006/main"/>
          <a:ln xmlns:a="http://schemas.openxmlformats.org/drawingml/2006/main" w="38100">
            <a:solidFill>
              <a:srgbClr val="D3A42B"/>
            </a:solidFill>
            <a:prstDash val="solid"/>
          </a:ln>
        </p:spPr>
        <p:txBody>
          <a:bodyPr xmlns:a="http://schemas.openxmlformats.org/drawingml/2006/main"/>
          <a:lstStyle xmlns:a="http://schemas.openxmlformats.org/drawingml/2006/main"/>
          <a:p xmlns:a="http://schemas.openxmlformats.org/drawingml/2006/main">
            <a:endParaRPr/>
          </a:p>
        </p:txBody>
      </p:sp>
      <p:sp>
        <p:nvSpPr>
          <p:cNvPr id="16" name="Obdélník 15">
            <a:extLst xmlns:a="http://schemas.openxmlformats.org/drawingml/2006/main">
              <a:ext uri="{FF2B5EF4-FFF2-40B4-BE49-F238E27FC236}">
                <a16:creationId xmlns:a16="http://schemas.microsoft.com/office/drawing/2014/main" id="{D4CEA913-7321-4B06-9F61-DEF5952878EA}"/>
              </a:ext>
            </a:extLst>
          </p:cNvPr>
          <p:cNvSpPr>
            <a:spLocks xmlns:a="http://schemas.openxmlformats.org/drawingml/2006/main" noGrp="1"/>
          </p:cNvSpPr>
          <p:nvPr/>
        </p:nvSpPr>
        <p:spPr>
          <a:xfrm xmlns:a="http://schemas.openxmlformats.org/drawingml/2006/main">
            <a:off x="8210550" y="3105150"/>
            <a:ext cx="31432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800" b="1">
                <a:solidFill>
                  <a:srgbClr val="D3A42B"/>
                </a:solidFill>
                <a:latin typeface="Arial"/>
                <a:ea typeface="Arial"/>
                <a:cs typeface="Arial"/>
              </a:defRPr>
            </a:pPr>
            <a:r>
              <a:rPr sz="1800" b="1">
                <a:solidFill>
                  <a:srgbClr val="D3A42B"/>
                </a:solidFill>
                <a:latin typeface="Arial"/>
                <a:ea typeface="Arial"/>
                <a:cs typeface="Arial"/>
              </a:rPr>
              <a:t>OBNOVA</a:t>
            </a:r>
          </a:p>
        </p:txBody>
      </p:sp>
      <p:sp>
        <p:nvSpPr>
          <p:cNvPr id="17" name="Obdélník 16">
            <a:extLst xmlns:a="http://schemas.openxmlformats.org/drawingml/2006/main">
              <a:ext uri="{FF2B5EF4-FFF2-40B4-BE49-F238E27FC236}">
                <a16:creationId xmlns:a16="http://schemas.microsoft.com/office/drawing/2014/main" id="{4DF9AE29-E063-4EB0-B89E-997399A7B541}"/>
              </a:ext>
            </a:extLst>
          </p:cNvPr>
          <p:cNvSpPr>
            <a:spLocks xmlns:a="http://schemas.openxmlformats.org/drawingml/2006/main" noGrp="1"/>
          </p:cNvSpPr>
          <p:nvPr/>
        </p:nvSpPr>
        <p:spPr>
          <a:xfrm xmlns:a="http://schemas.openxmlformats.org/drawingml/2006/main">
            <a:off x="8210550" y="3600450"/>
            <a:ext cx="3143250" cy="1200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725" b="0">
                <a:solidFill>
                  <a:srgbClr val="172229"/>
                </a:solidFill>
                <a:latin typeface="Arial"/>
                <a:ea typeface="Arial"/>
                <a:cs typeface="Arial"/>
              </a:defRPr>
            </a:pPr>
            <a:r>
              <a:rPr sz="1725" b="0">
                <a:solidFill>
                  <a:srgbClr val="172229"/>
                </a:solidFill>
                <a:latin typeface="Arial"/>
                <a:ea typeface="Arial"/>
                <a:cs typeface="Arial"/>
              </a:rPr>
              <a:t>roční potřeba peněz na budoucí výměnu technologií, čerpadel a potrubí</a:t>
            </a:r>
          </a:p>
        </p:txBody>
      </p:sp>
    </p:spTree>
    <p:extLst>
      <p:ext uri="{BB962C8B-B14F-4D97-AF65-F5344CB8AC3E}">
        <p14:creationId xmlns:p14="http://schemas.microsoft.com/office/powerpoint/2010/main" val="872543243"/>
      </p:ext>
    </p:extLst>
  </p:cSld>
</p:sld>
</file>

<file path=ppt/slides/slide5.xml><?xml version="1.0" encoding="utf-8"?>
<p:sld xmlns:p="http://schemas.openxmlformats.org/presentationml/2006/main">
  <p:cSld>
    <p:bg>
      <p:bgPr>
        <a:solidFill xmlns:a="http://schemas.openxmlformats.org/drawingml/2006/main">
          <a:srgbClr val="F7F6F1"/>
        </a:solidFill>
      </p:bgPr>
    </p:bg>
    <p:spTree>
      <p:nvGrpSpPr>
        <p:cNvPr id="1" name=""/>
        <p:cNvGrpSpPr/>
        <p:nvPr/>
      </p:nvGrpSpPr>
      <p:grpSpPr>
        <a:xfrm xmlns:a="http://schemas.openxmlformats.org/drawingml/2006/main"/>
      </p:grpSpPr>
      <p:sp>
        <p:nvSpPr>
          <p:cNvPr id="2" name="Obdélník 1">
            <a:extLst xmlns:a="http://schemas.openxmlformats.org/drawingml/2006/main">
              <a:ext uri="{FF2B5EF4-FFF2-40B4-BE49-F238E27FC236}">
                <a16:creationId xmlns:a16="http://schemas.microsoft.com/office/drawing/2014/main" id="{268A1423-7459-485A-B283-C79195FE1249}"/>
              </a:ext>
            </a:extLst>
          </p:cNvPr>
          <p:cNvSpPr>
            <a:spLocks xmlns:a="http://schemas.openxmlformats.org/drawingml/2006/main" noGrp="1"/>
          </p:cNvSpPr>
          <p:nvPr/>
        </p:nvSpPr>
        <p:spPr>
          <a:xfrm xmlns:a="http://schemas.openxmlformats.org/drawingml/2006/main">
            <a:off x="647700" y="838200"/>
            <a:ext cx="108966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l">
              <a:lnSpc>
                <a:spcPct val="105000"/>
              </a:lnSpc>
              <a:buNone/>
              <a:defRPr sz="3600" b="1">
                <a:solidFill>
                  <a:srgbClr val="172229"/>
                </a:solidFill>
                <a:latin typeface="Arial"/>
                <a:ea typeface="Arial"/>
                <a:cs typeface="Arial"/>
              </a:defRPr>
            </a:pPr>
            <a:r>
              <a:rPr sz="3600" b="1">
                <a:solidFill>
                  <a:srgbClr val="172229"/>
                </a:solidFill>
                <a:latin typeface="Arial"/>
                <a:ea typeface="Arial"/>
                <a:cs typeface="Arial"/>
              </a:rPr>
              <a:t>Radošice</a:t>
            </a:r>
            <a:endParaRPr sz="3600" b="1">
              <a:solidFill>
                <a:srgbClr val="172229"/>
              </a:solidFill>
              <a:latin typeface="Arial"/>
              <a:ea typeface="Arial"/>
              <a:cs typeface="Arial"/>
            </a:endParaRPr>
          </a:p>
        </p:txBody>
      </p:sp>
      <p:sp>
        <p:nvSpPr>
          <p:cNvPr id="4" name="Obdélník 3">
            <a:extLst xmlns:a="http://schemas.openxmlformats.org/drawingml/2006/main">
              <a:ext uri="{FF2B5EF4-FFF2-40B4-BE49-F238E27FC236}">
                <a16:creationId xmlns:a16="http://schemas.microsoft.com/office/drawing/2014/main" id="{E5C3F8F3-8CE1-406F-8A83-D7B2798BD54B}"/>
              </a:ext>
            </a:extLst>
          </p:cNvPr>
          <p:cNvSpPr>
            <a:spLocks xmlns:a="http://schemas.openxmlformats.org/drawingml/2006/main" noGrp="1"/>
          </p:cNvSpPr>
          <p:nvPr/>
        </p:nvSpPr>
        <p:spPr>
          <a:xfrm xmlns:a="http://schemas.openxmlformats.org/drawingml/2006/main">
            <a:off x="11087100" y="6486525"/>
            <a:ext cx="4572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r">
              <a:lnSpc>
                <a:spcPct val="105000"/>
              </a:lnSpc>
              <a:buNone/>
              <a:defRPr sz="1125" b="1">
                <a:solidFill>
                  <a:srgbClr val="5E6A70"/>
                </a:solidFill>
                <a:latin typeface="Arial"/>
                <a:ea typeface="Arial"/>
                <a:cs typeface="Arial"/>
              </a:defRPr>
            </a:pPr>
            <a:r>
              <a:rPr sz="1125" b="1">
                <a:solidFill>
                  <a:srgbClr val="5E6A70"/>
                </a:solidFill>
                <a:latin typeface="Arial"/>
                <a:ea typeface="Arial"/>
                <a:cs typeface="Arial"/>
              </a:rPr>
              <a:t>05</a:t>
            </a:r>
          </a:p>
        </p:txBody>
      </p:sp>
      <p:sp>
        <p:nvSpPr>
          <p:cNvPr id="5" name="Obdélník 4">
            <a:extLst xmlns:a="http://schemas.openxmlformats.org/drawingml/2006/main">
              <a:ext uri="{FF2B5EF4-FFF2-40B4-BE49-F238E27FC236}">
                <a16:creationId xmlns:a16="http://schemas.microsoft.com/office/drawing/2014/main" id="{BEFFA5E3-8C2F-40AC-BC0D-448AA4FE3B45}"/>
              </a:ext>
            </a:extLst>
          </p:cNvPr>
          <p:cNvSpPr>
            <a:spLocks xmlns:a="http://schemas.openxmlformats.org/drawingml/2006/main" noGrp="1"/>
          </p:cNvSpPr>
          <p:nvPr/>
        </p:nvSpPr>
        <p:spPr>
          <a:xfrm xmlns:a="http://schemas.openxmlformats.org/drawingml/2006/main">
            <a:off x="647700" y="6486525"/>
            <a:ext cx="4762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125" b="0">
                <a:solidFill>
                  <a:srgbClr val="5E6A70"/>
                </a:solidFill>
                <a:latin typeface="Arial"/>
                <a:ea typeface="Arial"/>
                <a:cs typeface="Arial"/>
              </a:defRPr>
            </a:pPr>
            <a:r>
              <a:rPr sz="1125" b="0">
                <a:solidFill>
                  <a:srgbClr val="5E6A70"/>
                </a:solidFill>
                <a:latin typeface="Arial"/>
                <a:ea typeface="Arial"/>
                <a:cs typeface="Arial"/>
              </a:rPr>
              <a:t>Variantní řešení odkanalizování · veřejné projednání</a:t>
            </a:r>
          </a:p>
        </p:txBody>
      </p:sp>
      <p:sp>
        <p:nvSpPr>
          <p:cNvPr id="6" name="Obdélník 5">
            <a:extLst xmlns:a="http://schemas.openxmlformats.org/drawingml/2006/main">
              <a:ext uri="{FF2B5EF4-FFF2-40B4-BE49-F238E27FC236}">
                <a16:creationId xmlns:a16="http://schemas.microsoft.com/office/drawing/2014/main" id="{2E065F7C-EF0C-419F-9133-0ECE218EC299}"/>
              </a:ext>
            </a:extLst>
          </p:cNvPr>
          <p:cNvSpPr>
            <a:spLocks xmlns:a="http://schemas.openxmlformats.org/drawingml/2006/main" noGrp="1"/>
          </p:cNvSpPr>
          <p:nvPr/>
        </p:nvSpPr>
        <p:spPr>
          <a:xfrm xmlns:a="http://schemas.openxmlformats.org/drawingml/2006/main">
            <a:off x="857250" y="2133600"/>
            <a:ext cx="26670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3375" b="1">
                <a:solidFill>
                  <a:srgbClr val="172229"/>
                </a:solidFill>
                <a:latin typeface="Arial"/>
                <a:ea typeface="Arial"/>
                <a:cs typeface="Arial"/>
              </a:defRPr>
            </a:pPr>
            <a:r>
              <a:rPr sz="3375" b="1">
                <a:solidFill>
                  <a:srgbClr val="172229"/>
                </a:solidFill>
                <a:latin typeface="Arial"/>
                <a:ea typeface="Arial"/>
                <a:cs typeface="Arial"/>
              </a:rPr>
              <a:t>96</a:t>
            </a:r>
            <a:endParaRPr sz="3375" b="1">
              <a:solidFill>
                <a:srgbClr val="172229"/>
              </a:solidFill>
              <a:latin typeface="Arial"/>
              <a:ea typeface="Arial"/>
              <a:cs typeface="Arial"/>
            </a:endParaRPr>
          </a:p>
        </p:txBody>
      </p:sp>
      <p:sp>
        <p:nvSpPr>
          <p:cNvPr id="7" name="Obdélník 6">
            <a:extLst xmlns:a="http://schemas.openxmlformats.org/drawingml/2006/main">
              <a:ext uri="{FF2B5EF4-FFF2-40B4-BE49-F238E27FC236}">
                <a16:creationId xmlns:a16="http://schemas.microsoft.com/office/drawing/2014/main" id="{153D9A3B-FEC6-4F4F-9DB6-13157901BB2C}"/>
              </a:ext>
            </a:extLst>
          </p:cNvPr>
          <p:cNvSpPr>
            <a:spLocks xmlns:a="http://schemas.openxmlformats.org/drawingml/2006/main" noGrp="1"/>
          </p:cNvSpPr>
          <p:nvPr/>
        </p:nvSpPr>
        <p:spPr>
          <a:xfrm xmlns:a="http://schemas.openxmlformats.org/drawingml/2006/main">
            <a:off x="857250" y="2724150"/>
            <a:ext cx="2667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575" b="1">
                <a:solidFill>
                  <a:srgbClr val="172229"/>
                </a:solidFill>
                <a:latin typeface="Arial"/>
                <a:ea typeface="Arial"/>
                <a:cs typeface="Arial"/>
              </a:defRPr>
            </a:pPr>
            <a:r>
              <a:rPr sz="1575" b="1">
                <a:solidFill>
                  <a:srgbClr val="172229"/>
                </a:solidFill>
                <a:latin typeface="Arial"/>
                <a:ea typeface="Arial"/>
                <a:cs typeface="Arial"/>
              </a:rPr>
              <a:t>obyvatel ve studii</a:t>
            </a:r>
            <a:endParaRPr sz="1575" b="1">
              <a:solidFill>
                <a:srgbClr val="172229"/>
              </a:solidFill>
              <a:latin typeface="Arial"/>
              <a:ea typeface="Arial"/>
              <a:cs typeface="Arial"/>
            </a:endParaRPr>
          </a:p>
        </p:txBody>
      </p:sp>
      <p:sp>
        <p:nvSpPr>
          <p:cNvPr id="9" name="Obdélník 8">
            <a:extLst xmlns:a="http://schemas.openxmlformats.org/drawingml/2006/main">
              <a:ext uri="{FF2B5EF4-FFF2-40B4-BE49-F238E27FC236}">
                <a16:creationId xmlns:a16="http://schemas.microsoft.com/office/drawing/2014/main" id="{7E726969-B6AD-40A4-A7D9-B43D676B001B}"/>
              </a:ext>
            </a:extLst>
          </p:cNvPr>
          <p:cNvSpPr>
            <a:spLocks xmlns:a="http://schemas.openxmlformats.org/drawingml/2006/main" noGrp="1"/>
          </p:cNvSpPr>
          <p:nvPr/>
        </p:nvSpPr>
        <p:spPr>
          <a:xfrm xmlns:a="http://schemas.openxmlformats.org/drawingml/2006/main">
            <a:off x="4095750" y="2133600"/>
            <a:ext cx="26670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3375" b="1">
                <a:solidFill>
                  <a:srgbClr val="D3A42B"/>
                </a:solidFill>
                <a:latin typeface="Arial"/>
                <a:ea typeface="Arial"/>
                <a:cs typeface="Arial"/>
              </a:defRPr>
            </a:pPr>
            <a:r>
              <a:rPr sz="3375" b="1">
                <a:solidFill>
                  <a:srgbClr val="D3A42B"/>
                </a:solidFill>
                <a:latin typeface="Arial"/>
                <a:ea typeface="Arial"/>
                <a:cs typeface="Arial"/>
              </a:rPr>
              <a:t>150 EO</a:t>
            </a:r>
          </a:p>
        </p:txBody>
      </p:sp>
      <p:sp>
        <p:nvSpPr>
          <p:cNvPr id="10" name="Obdélník 9">
            <a:extLst xmlns:a="http://schemas.openxmlformats.org/drawingml/2006/main">
              <a:ext uri="{FF2B5EF4-FFF2-40B4-BE49-F238E27FC236}">
                <a16:creationId xmlns:a16="http://schemas.microsoft.com/office/drawing/2014/main" id="{E5275C47-2B71-4042-92A3-AAB35D31B09E}"/>
              </a:ext>
            </a:extLst>
          </p:cNvPr>
          <p:cNvSpPr>
            <a:spLocks xmlns:a="http://schemas.openxmlformats.org/drawingml/2006/main" noGrp="1"/>
          </p:cNvSpPr>
          <p:nvPr/>
        </p:nvSpPr>
        <p:spPr>
          <a:xfrm xmlns:a="http://schemas.openxmlformats.org/drawingml/2006/main">
            <a:off x="4095750" y="2724150"/>
            <a:ext cx="2667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575" b="1">
                <a:solidFill>
                  <a:srgbClr val="172229"/>
                </a:solidFill>
                <a:latin typeface="Arial"/>
                <a:ea typeface="Arial"/>
                <a:cs typeface="Arial"/>
              </a:defRPr>
            </a:pPr>
            <a:r>
              <a:rPr sz="1575" b="1">
                <a:solidFill>
                  <a:srgbClr val="172229"/>
                </a:solidFill>
                <a:latin typeface="Arial"/>
                <a:ea typeface="Arial"/>
                <a:cs typeface="Arial"/>
              </a:rPr>
              <a:t>kapacita centrální ČOV</a:t>
            </a:r>
          </a:p>
        </p:txBody>
      </p:sp>
      <p:sp>
        <p:nvSpPr>
          <p:cNvPr id="11" name="Obdélník 10">
            <a:extLst xmlns:a="http://schemas.openxmlformats.org/drawingml/2006/main">
              <a:ext uri="{FF2B5EF4-FFF2-40B4-BE49-F238E27FC236}">
                <a16:creationId xmlns:a16="http://schemas.microsoft.com/office/drawing/2014/main" id="{C8CAE7E7-2960-4355-83D5-9ABF482192F3}"/>
              </a:ext>
            </a:extLst>
          </p:cNvPr>
          <p:cNvSpPr>
            <a:spLocks xmlns:a="http://schemas.openxmlformats.org/drawingml/2006/main" noGrp="1"/>
          </p:cNvSpPr>
          <p:nvPr/>
        </p:nvSpPr>
        <p:spPr>
          <a:xfrm xmlns:a="http://schemas.openxmlformats.org/drawingml/2006/main">
            <a:off x="4095750" y="3200400"/>
            <a:ext cx="26670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350" b="0">
                <a:solidFill>
                  <a:srgbClr val="5E6A70"/>
                </a:solidFill>
                <a:latin typeface="Arial"/>
                <a:ea typeface="Arial"/>
                <a:cs typeface="Arial"/>
              </a:defRPr>
            </a:pPr>
            <a:r>
              <a:rPr sz="1350" b="0">
                <a:solidFill>
                  <a:srgbClr val="5E6A70"/>
                </a:solidFill>
                <a:latin typeface="Arial"/>
                <a:ea typeface="Arial"/>
                <a:cs typeface="Arial"/>
              </a:rPr>
              <a:t>4 doplňkové DČOV ve variantě A</a:t>
            </a:r>
          </a:p>
        </p:txBody>
      </p:sp>
      <p:sp>
        <p:nvSpPr>
          <p:cNvPr id="12" name="Obdélník 11">
            <a:extLst xmlns:a="http://schemas.openxmlformats.org/drawingml/2006/main">
              <a:ext uri="{FF2B5EF4-FFF2-40B4-BE49-F238E27FC236}">
                <a16:creationId xmlns:a16="http://schemas.microsoft.com/office/drawing/2014/main" id="{27C2910C-70BE-41E5-A88C-E25E4FB32C90}"/>
              </a:ext>
            </a:extLst>
          </p:cNvPr>
          <p:cNvSpPr>
            <a:spLocks xmlns:a="http://schemas.openxmlformats.org/drawingml/2006/main" noGrp="1"/>
          </p:cNvSpPr>
          <p:nvPr/>
        </p:nvSpPr>
        <p:spPr>
          <a:xfrm xmlns:a="http://schemas.openxmlformats.org/drawingml/2006/main">
            <a:off x="7334250" y="2133600"/>
            <a:ext cx="31432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3375" b="1">
                <a:solidFill>
                  <a:srgbClr val="2F6F8F"/>
                </a:solidFill>
                <a:latin typeface="Arial"/>
                <a:ea typeface="Arial"/>
                <a:cs typeface="Arial"/>
              </a:defRPr>
            </a:pPr>
            <a:r>
              <a:rPr sz="3375" b="1">
                <a:solidFill>
                  <a:srgbClr val="2F6F8F"/>
                </a:solidFill>
                <a:latin typeface="Arial"/>
                <a:ea typeface="Arial"/>
                <a:cs typeface="Arial"/>
              </a:rPr>
              <a:t>69 DČOV</a:t>
            </a:r>
          </a:p>
        </p:txBody>
      </p:sp>
      <p:sp>
        <p:nvSpPr>
          <p:cNvPr id="13" name="Obdélník 12">
            <a:extLst xmlns:a="http://schemas.openxmlformats.org/drawingml/2006/main">
              <a:ext uri="{FF2B5EF4-FFF2-40B4-BE49-F238E27FC236}">
                <a16:creationId xmlns:a16="http://schemas.microsoft.com/office/drawing/2014/main" id="{8221D58B-FD11-46A1-A31E-0D92F1E73A26}"/>
              </a:ext>
            </a:extLst>
          </p:cNvPr>
          <p:cNvSpPr>
            <a:spLocks xmlns:a="http://schemas.openxmlformats.org/drawingml/2006/main" noGrp="1"/>
          </p:cNvSpPr>
          <p:nvPr/>
        </p:nvSpPr>
        <p:spPr>
          <a:xfrm xmlns:a="http://schemas.openxmlformats.org/drawingml/2006/main">
            <a:off x="7334250" y="2724150"/>
            <a:ext cx="3143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575" b="1">
                <a:solidFill>
                  <a:srgbClr val="172229"/>
                </a:solidFill>
                <a:latin typeface="Arial"/>
                <a:ea typeface="Arial"/>
                <a:cs typeface="Arial"/>
              </a:defRPr>
            </a:pPr>
            <a:r>
              <a:rPr sz="1575" b="1">
                <a:solidFill>
                  <a:srgbClr val="172229"/>
                </a:solidFill>
                <a:latin typeface="Arial"/>
                <a:ea typeface="Arial"/>
                <a:cs typeface="Arial"/>
              </a:rPr>
              <a:t>decent. varianta</a:t>
            </a:r>
          </a:p>
        </p:txBody>
      </p:sp>
      <p:sp>
        <p:nvSpPr>
          <p:cNvPr id="14" name="Obdélník 13">
            <a:extLst xmlns:a="http://schemas.openxmlformats.org/drawingml/2006/main">
              <a:ext uri="{FF2B5EF4-FFF2-40B4-BE49-F238E27FC236}">
                <a16:creationId xmlns:a16="http://schemas.microsoft.com/office/drawing/2014/main" id="{C1D75DDC-0401-4C6A-A26E-91A01595FF0C}"/>
              </a:ext>
            </a:extLst>
          </p:cNvPr>
          <p:cNvSpPr>
            <a:spLocks xmlns:a="http://schemas.openxmlformats.org/drawingml/2006/main" noGrp="1"/>
          </p:cNvSpPr>
          <p:nvPr/>
        </p:nvSpPr>
        <p:spPr>
          <a:xfrm xmlns:a="http://schemas.openxmlformats.org/drawingml/2006/main">
            <a:off x="7334250" y="3200400"/>
            <a:ext cx="31432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350" b="0">
                <a:solidFill>
                  <a:srgbClr val="5E6A70"/>
                </a:solidFill>
                <a:latin typeface="Arial"/>
                <a:ea typeface="Arial"/>
                <a:cs typeface="Arial"/>
              </a:defRPr>
            </a:pPr>
            <a:r>
              <a:rPr sz="1350" b="0">
                <a:solidFill>
                  <a:srgbClr val="5E6A70"/>
                </a:solidFill>
                <a:latin typeface="Arial"/>
                <a:ea typeface="Arial"/>
                <a:cs typeface="Arial"/>
              </a:rPr>
              <a:t>v souladu se současným PRVK</a:t>
            </a:r>
          </a:p>
        </p:txBody>
      </p:sp>
      <p:sp>
        <p:nvSpPr>
          <p:cNvPr id="15" name="Přímá spojnice 14">
            <a:extLst xmlns:a="http://schemas.openxmlformats.org/drawingml/2006/main">
              <a:ext uri="{FF2B5EF4-FFF2-40B4-BE49-F238E27FC236}">
                <a16:creationId xmlns:a16="http://schemas.microsoft.com/office/drawing/2014/main" id="{3657E577-EBEE-4041-8FE6-A7786A51C087}"/>
              </a:ext>
            </a:extLst>
          </p:cNvPr>
          <p:cNvSpPr>
            <a:spLocks xmlns:a="http://schemas.openxmlformats.org/drawingml/2006/main" noGrp="1"/>
          </p:cNvSpPr>
          <p:nvPr/>
        </p:nvSpPr>
        <p:spPr>
          <a:xfrm xmlns:a="http://schemas.openxmlformats.org/drawingml/2006/main">
            <a:off x="857250" y="3924300"/>
            <a:ext cx="9906000" cy="0"/>
          </a:xfrm>
          <a:prstGeom xmlns:a="http://schemas.openxmlformats.org/drawingml/2006/main" prst="line">
            <a:avLst/>
          </a:prstGeom>
          <a:noFill xmlns:a="http://schemas.openxmlformats.org/drawingml/2006/main"/>
          <a:ln xmlns:a="http://schemas.openxmlformats.org/drawingml/2006/main" w="9525">
            <a:solidFill>
              <a:srgbClr val="CDD4D5"/>
            </a:solidFill>
            <a:prstDash val="solid"/>
          </a:ln>
        </p:spPr>
        <p:txBody>
          <a:bodyPr xmlns:a="http://schemas.openxmlformats.org/drawingml/2006/main"/>
          <a:lstStyle xmlns:a="http://schemas.openxmlformats.org/drawingml/2006/main"/>
          <a:p xmlns:a="http://schemas.openxmlformats.org/drawingml/2006/main">
            <a:endParaRPr/>
          </a:p>
        </p:txBody>
      </p:sp>
      <p:sp>
        <p:nvSpPr>
          <p:cNvPr id="16" name="Obdélník 15">
            <a:extLst xmlns:a="http://schemas.openxmlformats.org/drawingml/2006/main">
              <a:ext uri="{FF2B5EF4-FFF2-40B4-BE49-F238E27FC236}">
                <a16:creationId xmlns:a16="http://schemas.microsoft.com/office/drawing/2014/main" id="{DFFB29DE-7B9F-42F3-A009-59F39C9157CC}"/>
              </a:ext>
            </a:extLst>
          </p:cNvPr>
          <p:cNvSpPr>
            <a:spLocks xmlns:a="http://schemas.openxmlformats.org/drawingml/2006/main" noGrp="1"/>
          </p:cNvSpPr>
          <p:nvPr/>
        </p:nvSpPr>
        <p:spPr>
          <a:xfrm xmlns:a="http://schemas.openxmlformats.org/drawingml/2006/main">
            <a:off x="876300" y="4324350"/>
            <a:ext cx="9810750" cy="1600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oAutofit/>
          </a:bodyPr>
          <a:lstStyle xmlns:a="http://schemas.openxmlformats.org/drawingml/2006/main"/>
          <a:p xmlns:a="http://schemas.openxmlformats.org/drawingml/2006/main">
            <a:pPr marL="24" indent="-14">
              <a:lnSpc>
                <a:spcPct val="108000"/>
              </a:lnSpc>
              <a:spcAft>
                <a:spcPts val="12"/>
              </a:spcAft>
              <a:buNone/>
              <a:defRPr sz="1725">
                <a:solidFill>
                  <a:srgbClr val="172229"/>
                </a:solidFill>
                <a:latin typeface="Arial"/>
                <a:ea typeface="Arial"/>
                <a:cs typeface="Arial"/>
              </a:defRPr>
            </a:pPr>
            <a:r>
              <a:rPr sz="1725" b="1">
                <a:solidFill>
                  <a:srgbClr val="172229"/>
                </a:solidFill>
                <a:latin typeface="Arial"/>
                <a:ea typeface="Arial"/>
                <a:cs typeface="Arial"/>
              </a:rPr>
              <a:t>Dnes</a:t>
            </a:r>
            <a:r>
              <a:rPr sz="1725">
                <a:solidFill>
                  <a:srgbClr val="172229"/>
                </a:solidFill>
                <a:latin typeface="Arial"/>
                <a:ea typeface="Arial"/>
                <a:cs typeface="Arial"/>
              </a:rPr>
              <a:t>: </a:t>
            </a:r>
            <a:r>
              <a:rPr sz="1725">
                <a:solidFill>
                  <a:srgbClr val="172229"/>
                </a:solidFill>
                <a:latin typeface="Arial"/>
                <a:ea typeface="Arial"/>
                <a:cs typeface="Arial"/>
              </a:rPr>
              <a:t>částečná</a:t>
            </a:r>
            <a:r>
              <a:rPr sz="1725">
                <a:solidFill>
                  <a:srgbClr val="172229"/>
                </a:solidFill>
                <a:latin typeface="Arial"/>
                <a:ea typeface="Arial"/>
                <a:cs typeface="Arial"/>
              </a:rPr>
              <a:t> </a:t>
            </a:r>
            <a:r>
              <a:rPr sz="1725">
                <a:solidFill>
                  <a:srgbClr val="172229"/>
                </a:solidFill>
                <a:latin typeface="Arial"/>
                <a:ea typeface="Arial"/>
                <a:cs typeface="Arial"/>
              </a:rPr>
              <a:t>jednotná</a:t>
            </a:r>
            <a:r>
              <a:rPr sz="1725">
                <a:solidFill>
                  <a:srgbClr val="172229"/>
                </a:solidFill>
                <a:latin typeface="Arial"/>
                <a:ea typeface="Arial"/>
                <a:cs typeface="Arial"/>
              </a:rPr>
              <a:t> </a:t>
            </a:r>
            <a:r>
              <a:rPr sz="1725">
                <a:solidFill>
                  <a:srgbClr val="172229"/>
                </a:solidFill>
                <a:latin typeface="Arial"/>
                <a:ea typeface="Arial"/>
                <a:cs typeface="Arial"/>
              </a:rPr>
              <a:t>kanalizace</a:t>
            </a:r>
            <a:r>
              <a:rPr sz="1725">
                <a:solidFill>
                  <a:srgbClr val="172229"/>
                </a:solidFill>
                <a:latin typeface="Arial"/>
                <a:ea typeface="Arial"/>
                <a:cs typeface="Arial"/>
              </a:rPr>
              <a:t> bez </a:t>
            </a:r>
            <a:r>
              <a:rPr sz="1725">
                <a:solidFill>
                  <a:srgbClr val="172229"/>
                </a:solidFill>
                <a:latin typeface="Arial"/>
                <a:ea typeface="Arial"/>
                <a:cs typeface="Arial"/>
              </a:rPr>
              <a:t>centrální</a:t>
            </a:r>
            <a:r>
              <a:rPr sz="1725">
                <a:solidFill>
                  <a:srgbClr val="172229"/>
                </a:solidFill>
                <a:latin typeface="Arial"/>
                <a:ea typeface="Arial"/>
                <a:cs typeface="Arial"/>
              </a:rPr>
              <a:t> ČOV, </a:t>
            </a:r>
            <a:r>
              <a:rPr sz="1725">
                <a:solidFill>
                  <a:srgbClr val="172229"/>
                </a:solidFill>
                <a:latin typeface="Arial"/>
                <a:ea typeface="Arial"/>
                <a:cs typeface="Arial"/>
              </a:rPr>
              <a:t>vyústěná</a:t>
            </a:r>
            <a:r>
              <a:rPr sz="1725">
                <a:solidFill>
                  <a:srgbClr val="172229"/>
                </a:solidFill>
                <a:latin typeface="Arial"/>
                <a:ea typeface="Arial"/>
                <a:cs typeface="Arial"/>
              </a:rPr>
              <a:t> do </a:t>
            </a:r>
            <a:r>
              <a:rPr sz="1725">
                <a:solidFill>
                  <a:srgbClr val="172229"/>
                </a:solidFill>
                <a:latin typeface="Arial"/>
                <a:ea typeface="Arial"/>
                <a:cs typeface="Arial"/>
              </a:rPr>
              <a:t>potoka</a:t>
            </a:r>
            <a:r>
              <a:rPr sz="1725">
                <a:solidFill>
                  <a:srgbClr val="172229"/>
                </a:solidFill>
                <a:latin typeface="Arial"/>
                <a:ea typeface="Arial"/>
                <a:cs typeface="Arial"/>
              </a:rPr>
              <a:t> </a:t>
            </a:r>
            <a:r>
              <a:rPr sz="1725">
                <a:solidFill>
                  <a:srgbClr val="172229"/>
                </a:solidFill>
                <a:latin typeface="Arial"/>
                <a:ea typeface="Arial"/>
                <a:cs typeface="Arial"/>
              </a:rPr>
              <a:t>Lomnice</a:t>
            </a:r>
            <a:r>
              <a:rPr sz="1725">
                <a:solidFill>
                  <a:srgbClr val="172229"/>
                </a:solidFill>
                <a:latin typeface="Arial"/>
                <a:ea typeface="Arial"/>
                <a:cs typeface="Arial"/>
              </a:rPr>
              <a:t>.</a:t>
            </a:r>
          </a:p>
          <a:p xmlns:a="http://schemas.openxmlformats.org/drawingml/2006/main">
            <a:pPr marL="24" indent="-14">
              <a:lnSpc>
                <a:spcPct val="108000"/>
              </a:lnSpc>
              <a:spcAft>
                <a:spcPts val="12"/>
              </a:spcAft>
              <a:buNone/>
              <a:defRPr sz="1725">
                <a:solidFill>
                  <a:srgbClr val="172229"/>
                </a:solidFill>
                <a:latin typeface="Arial"/>
                <a:ea typeface="Arial"/>
                <a:cs typeface="Arial"/>
              </a:defRPr>
            </a:pPr>
            <a:r>
              <a:rPr sz="1725" b="1">
                <a:solidFill>
                  <a:srgbClr val="172229"/>
                </a:solidFill>
                <a:latin typeface="Arial"/>
                <a:ea typeface="Arial"/>
                <a:cs typeface="Arial"/>
              </a:rPr>
              <a:t>PRVK: </a:t>
            </a:r>
            <a:r>
              <a:rPr sz="1725">
                <a:solidFill>
                  <a:srgbClr val="172229"/>
                </a:solidFill>
                <a:latin typeface="Arial"/>
                <a:ea typeface="Arial"/>
                <a:cs typeface="Arial"/>
              </a:rPr>
              <a:t>zachování</a:t>
            </a:r>
            <a:r>
              <a:rPr sz="1725">
                <a:solidFill>
                  <a:srgbClr val="172229"/>
                </a:solidFill>
                <a:latin typeface="Arial"/>
                <a:ea typeface="Arial"/>
                <a:cs typeface="Arial"/>
              </a:rPr>
              <a:t> </a:t>
            </a:r>
            <a:r>
              <a:rPr sz="1725">
                <a:solidFill>
                  <a:srgbClr val="172229"/>
                </a:solidFill>
                <a:latin typeface="Arial"/>
                <a:ea typeface="Arial"/>
                <a:cs typeface="Arial"/>
              </a:rPr>
              <a:t>decentralizovaného</a:t>
            </a:r>
            <a:r>
              <a:rPr sz="1725">
                <a:solidFill>
                  <a:srgbClr val="172229"/>
                </a:solidFill>
                <a:latin typeface="Arial"/>
                <a:ea typeface="Arial"/>
                <a:cs typeface="Arial"/>
              </a:rPr>
              <a:t> </a:t>
            </a:r>
            <a:r>
              <a:rPr sz="1725">
                <a:solidFill>
                  <a:srgbClr val="172229"/>
                </a:solidFill>
                <a:latin typeface="Arial"/>
                <a:ea typeface="Arial"/>
                <a:cs typeface="Arial"/>
              </a:rPr>
              <a:t>způsobu</a:t>
            </a:r>
            <a:r>
              <a:rPr sz="1725">
                <a:solidFill>
                  <a:srgbClr val="172229"/>
                </a:solidFill>
                <a:latin typeface="Arial"/>
                <a:ea typeface="Arial"/>
                <a:cs typeface="Arial"/>
              </a:rPr>
              <a:t> </a:t>
            </a:r>
            <a:r>
              <a:rPr sz="1725">
                <a:solidFill>
                  <a:srgbClr val="172229"/>
                </a:solidFill>
                <a:latin typeface="Arial"/>
                <a:ea typeface="Arial"/>
                <a:cs typeface="Arial"/>
              </a:rPr>
              <a:t>čištění</a:t>
            </a:r>
            <a:r>
              <a:rPr sz="1725">
                <a:solidFill>
                  <a:srgbClr val="172229"/>
                </a:solidFill>
                <a:latin typeface="Arial"/>
                <a:ea typeface="Arial"/>
                <a:cs typeface="Arial"/>
              </a:rPr>
              <a:t>.</a:t>
            </a:r>
          </a:p>
          <a:p xmlns:a="http://schemas.openxmlformats.org/drawingml/2006/main">
            <a:pPr marL="24" indent="-14">
              <a:lnSpc>
                <a:spcPct val="108000"/>
              </a:lnSpc>
              <a:spcAft>
                <a:spcPts val="12"/>
              </a:spcAft>
              <a:buNone/>
              <a:defRPr sz="1725">
                <a:solidFill>
                  <a:srgbClr val="172229"/>
                </a:solidFill>
                <a:latin typeface="Arial"/>
                <a:ea typeface="Arial"/>
                <a:cs typeface="Arial"/>
              </a:defRPr>
            </a:pPr>
            <a:r>
              <a:rPr sz="1725" b="1">
                <a:solidFill>
                  <a:srgbClr val="172229"/>
                </a:solidFill>
                <a:latin typeface="Arial"/>
                <a:ea typeface="Arial"/>
                <a:cs typeface="Arial"/>
              </a:rPr>
              <a:t>Studie: </a:t>
            </a:r>
            <a:r>
              <a:rPr sz="1725">
                <a:solidFill>
                  <a:srgbClr val="172229"/>
                </a:solidFill>
                <a:latin typeface="Arial"/>
                <a:ea typeface="Arial"/>
                <a:cs typeface="Arial"/>
              </a:rPr>
              <a:t>plně</a:t>
            </a:r>
            <a:r>
              <a:rPr sz="1725">
                <a:solidFill>
                  <a:srgbClr val="172229"/>
                </a:solidFill>
                <a:latin typeface="Arial"/>
                <a:ea typeface="Arial"/>
                <a:cs typeface="Arial"/>
              </a:rPr>
              <a:t> </a:t>
            </a:r>
            <a:r>
              <a:rPr sz="1725">
                <a:solidFill>
                  <a:srgbClr val="172229"/>
                </a:solidFill>
                <a:latin typeface="Arial"/>
                <a:ea typeface="Arial"/>
                <a:cs typeface="Arial"/>
              </a:rPr>
              <a:t>dopočítává</a:t>
            </a:r>
            <a:r>
              <a:rPr sz="1725">
                <a:solidFill>
                  <a:srgbClr val="172229"/>
                </a:solidFill>
                <a:latin typeface="Arial"/>
                <a:ea typeface="Arial"/>
                <a:cs typeface="Arial"/>
              </a:rPr>
              <a:t> </a:t>
            </a:r>
            <a:r>
              <a:rPr sz="1725">
                <a:solidFill>
                  <a:srgbClr val="172229"/>
                </a:solidFill>
                <a:latin typeface="Arial"/>
                <a:ea typeface="Arial"/>
                <a:cs typeface="Arial"/>
              </a:rPr>
              <a:t>centrální</a:t>
            </a:r>
            <a:r>
              <a:rPr sz="1725">
                <a:solidFill>
                  <a:srgbClr val="172229"/>
                </a:solidFill>
                <a:latin typeface="Arial"/>
                <a:ea typeface="Arial"/>
                <a:cs typeface="Arial"/>
              </a:rPr>
              <a:t> </a:t>
            </a:r>
            <a:r>
              <a:rPr sz="1725">
                <a:solidFill>
                  <a:srgbClr val="172229"/>
                </a:solidFill>
                <a:latin typeface="Arial"/>
                <a:ea typeface="Arial"/>
                <a:cs typeface="Arial"/>
              </a:rPr>
              <a:t>i</a:t>
            </a:r>
            <a:r>
              <a:rPr sz="1725">
                <a:solidFill>
                  <a:srgbClr val="172229"/>
                </a:solidFill>
                <a:latin typeface="Arial"/>
                <a:ea typeface="Arial"/>
                <a:cs typeface="Arial"/>
              </a:rPr>
              <a:t> </a:t>
            </a:r>
            <a:r>
              <a:rPr sz="1725">
                <a:solidFill>
                  <a:srgbClr val="172229"/>
                </a:solidFill>
                <a:latin typeface="Arial"/>
                <a:ea typeface="Arial"/>
                <a:cs typeface="Arial"/>
              </a:rPr>
              <a:t>decentrální</a:t>
            </a:r>
            <a:r>
              <a:rPr sz="1725">
                <a:solidFill>
                  <a:srgbClr val="172229"/>
                </a:solidFill>
                <a:latin typeface="Arial"/>
                <a:ea typeface="Arial"/>
                <a:cs typeface="Arial"/>
              </a:rPr>
              <a:t> </a:t>
            </a:r>
            <a:r>
              <a:rPr sz="1725">
                <a:solidFill>
                  <a:srgbClr val="172229"/>
                </a:solidFill>
                <a:latin typeface="Arial"/>
                <a:ea typeface="Arial"/>
                <a:cs typeface="Arial"/>
              </a:rPr>
              <a:t>variantu</a:t>
            </a:r>
            <a:r>
              <a:rPr sz="1725">
                <a:solidFill>
                  <a:srgbClr val="172229"/>
                </a:solidFill>
                <a:latin typeface="Arial"/>
                <a:ea typeface="Arial"/>
                <a:cs typeface="Arial"/>
              </a:rPr>
              <a:t>.</a:t>
            </a:r>
            <a:endParaRPr sz="1725">
              <a:solidFill>
                <a:srgbClr val="172229"/>
              </a:solidFill>
              <a:latin typeface="Arial"/>
              <a:ea typeface="Arial"/>
              <a:cs typeface="Arial"/>
            </a:endParaRPr>
          </a:p>
        </p:txBody>
      </p:sp>
      <p:sp>
        <p:nvSpPr>
          <p:cNvPr id="17" name="Obdélník 16">
            <a:extLst xmlns:a="http://schemas.openxmlformats.org/drawingml/2006/main">
              <a:ext uri="{FF2B5EF4-FFF2-40B4-BE49-F238E27FC236}">
                <a16:creationId xmlns:a16="http://schemas.microsoft.com/office/drawing/2014/main" id="{9809E147-5DEC-E909-F270-7BCD3DBC5B92}"/>
              </a:ext>
            </a:extLst>
          </p:cNvPr>
          <p:cNvSpPr>
            <a:spLocks xmlns:a="http://schemas.openxmlformats.org/drawingml/2006/main" noGrp="1"/>
          </p:cNvSpPr>
          <p:nvPr/>
        </p:nvSpPr>
        <p:spPr>
          <a:xfrm xmlns:a="http://schemas.openxmlformats.org/drawingml/2006/main">
            <a:off x="876300" y="3252787"/>
            <a:ext cx="26670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350" b="0">
                <a:solidFill>
                  <a:srgbClr val="5E6A70"/>
                </a:solidFill>
                <a:latin typeface="Arial"/>
                <a:ea typeface="Arial"/>
                <a:cs typeface="Arial"/>
              </a:defRPr>
            </a:pPr>
            <a:r>
              <a:rPr sz="1350">
                <a:solidFill>
                  <a:srgbClr val="5E6A70"/>
                </a:solidFill>
                <a:latin typeface="Arial"/>
                <a:ea typeface="Arial"/>
                <a:cs typeface="Arial"/>
              </a:rPr>
              <a:t>trvale žijící dle údajů obce</a:t>
            </a:r>
            <a:endParaRPr sz="1350" b="0">
              <a:solidFill>
                <a:srgbClr val="5E6A70"/>
              </a:solidFill>
              <a:latin typeface="Arial"/>
              <a:ea typeface="Arial"/>
              <a:cs typeface="Arial"/>
            </a:endParaRPr>
          </a:p>
        </p:txBody>
      </p:sp>
    </p:spTree>
    <p:extLst>
      <p:ext uri="{BB962C8B-B14F-4D97-AF65-F5344CB8AC3E}">
        <p14:creationId xmlns:p14="http://schemas.microsoft.com/office/powerpoint/2010/main" val="97970526"/>
      </p:ext>
    </p:extLst>
  </p:cSld>
</p:sld>
</file>

<file path=ppt/slides/slide6.xml><?xml version="1.0" encoding="utf-8"?>
<p:sld xmlns:p="http://schemas.openxmlformats.org/presentationml/2006/main">
  <p:cSld>
    <p:bg>
      <p:bgPr>
        <a:solidFill xmlns:a="http://schemas.openxmlformats.org/drawingml/2006/main">
          <a:srgbClr val="F7F6F1"/>
        </a:solidFill>
      </p:bgPr>
    </p:bg>
    <p:spTree>
      <p:nvGrpSpPr>
        <p:cNvPr id="1" name=""/>
        <p:cNvGrpSpPr/>
        <p:nvPr/>
      </p:nvGrpSpPr>
      <p:grpSpPr>
        <a:xfrm xmlns:a="http://schemas.openxmlformats.org/drawingml/2006/main"/>
      </p:grpSpPr>
      <p:sp>
        <p:nvSpPr>
          <p:cNvPr id="2" name="Obdélník 1">
            <a:extLst xmlns:a="http://schemas.openxmlformats.org/drawingml/2006/main">
              <a:ext uri="{FF2B5EF4-FFF2-40B4-BE49-F238E27FC236}">
                <a16:creationId xmlns:a16="http://schemas.microsoft.com/office/drawing/2014/main" id="{0F1EF09D-94D0-47F7-95C4-788BF5E25683}"/>
              </a:ext>
            </a:extLst>
          </p:cNvPr>
          <p:cNvSpPr>
            <a:spLocks xmlns:a="http://schemas.openxmlformats.org/drawingml/2006/main" noGrp="1"/>
          </p:cNvSpPr>
          <p:nvPr/>
        </p:nvSpPr>
        <p:spPr>
          <a:xfrm xmlns:a="http://schemas.openxmlformats.org/drawingml/2006/main">
            <a:off x="647700" y="838200"/>
            <a:ext cx="108966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l">
              <a:lnSpc>
                <a:spcPct val="105000"/>
              </a:lnSpc>
              <a:buNone/>
              <a:defRPr sz="3600" b="1">
                <a:solidFill>
                  <a:srgbClr val="172229"/>
                </a:solidFill>
                <a:latin typeface="Arial"/>
                <a:ea typeface="Arial"/>
                <a:cs typeface="Arial"/>
              </a:defRPr>
            </a:pPr>
            <a:r>
              <a:rPr sz="3600" b="1">
                <a:solidFill>
                  <a:srgbClr val="172229"/>
                </a:solidFill>
                <a:latin typeface="Arial"/>
                <a:ea typeface="Arial"/>
                <a:cs typeface="Arial"/>
              </a:rPr>
              <a:t>Radošice</a:t>
            </a:r>
            <a:endParaRPr sz="3600" b="1">
              <a:solidFill>
                <a:srgbClr val="172229"/>
              </a:solidFill>
              <a:latin typeface="Arial"/>
              <a:ea typeface="Arial"/>
              <a:cs typeface="Arial"/>
            </a:endParaRPr>
          </a:p>
        </p:txBody>
      </p:sp>
      <p:sp>
        <p:nvSpPr>
          <p:cNvPr id="3" name="Přímá spojnice 2">
            <a:extLst xmlns:a="http://schemas.openxmlformats.org/drawingml/2006/main">
              <a:ext uri="{FF2B5EF4-FFF2-40B4-BE49-F238E27FC236}">
                <a16:creationId xmlns:a16="http://schemas.microsoft.com/office/drawing/2014/main" id="{B2D97E88-73DE-4A8C-9B2A-DF158EF6CE90}"/>
              </a:ext>
            </a:extLst>
          </p:cNvPr>
          <p:cNvSpPr>
            <a:spLocks xmlns:a="http://schemas.openxmlformats.org/drawingml/2006/main" noGrp="1"/>
          </p:cNvSpPr>
          <p:nvPr/>
        </p:nvSpPr>
        <p:spPr>
          <a:xfrm xmlns:a="http://schemas.openxmlformats.org/drawingml/2006/main">
            <a:off x="647700" y="1581150"/>
            <a:ext cx="10896600" cy="0"/>
          </a:xfrm>
          <a:prstGeom xmlns:a="http://schemas.openxmlformats.org/drawingml/2006/main" prst="line">
            <a:avLst/>
          </a:prstGeom>
          <a:noFill xmlns:a="http://schemas.openxmlformats.org/drawingml/2006/main"/>
          <a:ln xmlns:a="http://schemas.openxmlformats.org/drawingml/2006/main" w="9525">
            <a:solidFill>
              <a:srgbClr val="CDD4D5"/>
            </a:solidFill>
            <a:prstDash val="solid"/>
          </a:ln>
        </p:spPr>
        <p:txBody>
          <a:bodyPr xmlns:a="http://schemas.openxmlformats.org/drawingml/2006/main"/>
          <a:lstStyle xmlns:a="http://schemas.openxmlformats.org/drawingml/2006/main"/>
          <a:p xmlns:a="http://schemas.openxmlformats.org/drawingml/2006/main">
            <a:endParaRPr/>
          </a:p>
        </p:txBody>
      </p:sp>
      <p:sp>
        <p:nvSpPr>
          <p:cNvPr id="4" name="Obdélník 3">
            <a:extLst xmlns:a="http://schemas.openxmlformats.org/drawingml/2006/main">
              <a:ext uri="{FF2B5EF4-FFF2-40B4-BE49-F238E27FC236}">
                <a16:creationId xmlns:a16="http://schemas.microsoft.com/office/drawing/2014/main" id="{A3B3A0B4-F38F-4843-8F27-683F53F0E439}"/>
              </a:ext>
            </a:extLst>
          </p:cNvPr>
          <p:cNvSpPr>
            <a:spLocks xmlns:a="http://schemas.openxmlformats.org/drawingml/2006/main" noGrp="1"/>
          </p:cNvSpPr>
          <p:nvPr/>
        </p:nvSpPr>
        <p:spPr>
          <a:xfrm xmlns:a="http://schemas.openxmlformats.org/drawingml/2006/main">
            <a:off x="11087100" y="6486525"/>
            <a:ext cx="4572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r">
              <a:lnSpc>
                <a:spcPct val="105000"/>
              </a:lnSpc>
              <a:buNone/>
              <a:defRPr sz="1125" b="1">
                <a:solidFill>
                  <a:srgbClr val="5E6A70"/>
                </a:solidFill>
                <a:latin typeface="Arial"/>
                <a:ea typeface="Arial"/>
                <a:cs typeface="Arial"/>
              </a:defRPr>
            </a:pPr>
            <a:r>
              <a:rPr sz="1125" b="1">
                <a:solidFill>
                  <a:srgbClr val="5E6A70"/>
                </a:solidFill>
                <a:latin typeface="Arial"/>
                <a:ea typeface="Arial"/>
                <a:cs typeface="Arial"/>
              </a:rPr>
              <a:t>06</a:t>
            </a:r>
          </a:p>
        </p:txBody>
      </p:sp>
      <p:sp>
        <p:nvSpPr>
          <p:cNvPr id="5" name="Obdélník 4">
            <a:extLst xmlns:a="http://schemas.openxmlformats.org/drawingml/2006/main">
              <a:ext uri="{FF2B5EF4-FFF2-40B4-BE49-F238E27FC236}">
                <a16:creationId xmlns:a16="http://schemas.microsoft.com/office/drawing/2014/main" id="{5452D6B4-AF49-4C55-A8D5-4AF1154566C0}"/>
              </a:ext>
            </a:extLst>
          </p:cNvPr>
          <p:cNvSpPr>
            <a:spLocks xmlns:a="http://schemas.openxmlformats.org/drawingml/2006/main" noGrp="1"/>
          </p:cNvSpPr>
          <p:nvPr/>
        </p:nvSpPr>
        <p:spPr>
          <a:xfrm xmlns:a="http://schemas.openxmlformats.org/drawingml/2006/main">
            <a:off x="647700" y="6486525"/>
            <a:ext cx="4762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125" b="0">
                <a:solidFill>
                  <a:srgbClr val="5E6A70"/>
                </a:solidFill>
                <a:latin typeface="Arial"/>
                <a:ea typeface="Arial"/>
                <a:cs typeface="Arial"/>
              </a:defRPr>
            </a:pPr>
            <a:r>
              <a:rPr sz="1125" b="0">
                <a:solidFill>
                  <a:srgbClr val="5E6A70"/>
                </a:solidFill>
                <a:latin typeface="Arial"/>
                <a:ea typeface="Arial"/>
                <a:cs typeface="Arial"/>
              </a:rPr>
              <a:t>Variantní řešení odkanalizování · veřejné projednání</a:t>
            </a:r>
          </a:p>
        </p:txBody>
      </p:sp>
      <p:sp>
        <p:nvSpPr>
          <p:cNvPr id="6" name="Obdélník: se zakulacenými rohy 5">
            <a:extLst xmlns:a="http://schemas.openxmlformats.org/drawingml/2006/main">
              <a:ext uri="{FF2B5EF4-FFF2-40B4-BE49-F238E27FC236}">
                <a16:creationId xmlns:a16="http://schemas.microsoft.com/office/drawing/2014/main" id="{E54AB040-7A50-471E-9A9C-EDA03FA42890}"/>
              </a:ext>
            </a:extLst>
          </p:cNvPr>
          <p:cNvSpPr>
            <a:spLocks xmlns:a="http://schemas.openxmlformats.org/drawingml/2006/main" noGrp="1"/>
          </p:cNvSpPr>
          <p:nvPr/>
        </p:nvSpPr>
        <p:spPr>
          <a:xfrm xmlns:a="http://schemas.openxmlformats.org/drawingml/2006/main">
            <a:off x="819150" y="1952625"/>
            <a:ext cx="1428750" cy="323850"/>
          </a:xfrm>
          <a:prstGeom xmlns:a="http://schemas.openxmlformats.org/drawingml/2006/main" prst="roundRect">
            <a:avLst>
              <a:gd name="adj" fmla="val 50000"/>
            </a:avLst>
          </a:prstGeom>
          <a:solidFill xmlns:a="http://schemas.openxmlformats.org/drawingml/2006/main">
            <a:srgbClr val="2F6F8F"/>
          </a:solidFill>
          <a:ln xmlns:a="http://schemas.openxmlformats.org/drawingml/2006/main" w="9525">
            <a:solidFill>
              <a:srgbClr val="2F6F8F"/>
            </a:solidFill>
            <a:prstDash val="solid"/>
          </a:ln>
        </p:spPr>
        <p:txBody>
          <a:bodyPr xmlns:a="http://schemas.openxmlformats.org/drawingml/2006/main" lIns="76200" tIns="0" rIns="76200" bIns="0" anchor="ct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VARIANTA A</a:t>
            </a:r>
          </a:p>
        </p:txBody>
      </p:sp>
      <p:sp>
        <p:nvSpPr>
          <p:cNvPr id="7" name="Přímá spojnice 6">
            <a:extLst xmlns:a="http://schemas.openxmlformats.org/drawingml/2006/main">
              <a:ext uri="{FF2B5EF4-FFF2-40B4-BE49-F238E27FC236}">
                <a16:creationId xmlns:a16="http://schemas.microsoft.com/office/drawing/2014/main" id="{1094A31D-EE92-4341-ADC6-6EE877378F31}"/>
              </a:ext>
            </a:extLst>
          </p:cNvPr>
          <p:cNvSpPr>
            <a:spLocks xmlns:a="http://schemas.openxmlformats.org/drawingml/2006/main" noGrp="1"/>
          </p:cNvSpPr>
          <p:nvPr/>
        </p:nvSpPr>
        <p:spPr>
          <a:xfrm xmlns:a="http://schemas.openxmlformats.org/drawingml/2006/main">
            <a:off x="1104900" y="3657600"/>
            <a:ext cx="5429250" cy="0"/>
          </a:xfrm>
          <a:prstGeom xmlns:a="http://schemas.openxmlformats.org/drawingml/2006/main" prst="line">
            <a:avLst/>
          </a:prstGeom>
          <a:noFill xmlns:a="http://schemas.openxmlformats.org/drawingml/2006/main"/>
          <a:ln xmlns:a="http://schemas.openxmlformats.org/drawingml/2006/main" w="38100">
            <a:solidFill>
              <a:srgbClr val="2F6F8F"/>
            </a:solidFill>
            <a:prstDash val="solid"/>
          </a:ln>
        </p:spPr>
        <p:txBody>
          <a:bodyPr xmlns:a="http://schemas.openxmlformats.org/drawingml/2006/main"/>
          <a:lstStyle xmlns:a="http://schemas.openxmlformats.org/drawingml/2006/main"/>
          <a:p xmlns:a="http://schemas.openxmlformats.org/drawingml/2006/main">
            <a:endParaRPr/>
          </a:p>
        </p:txBody>
      </p:sp>
      <p:sp>
        <p:nvSpPr>
          <p:cNvPr id="8" name="Obdélník: se zakulacenými rohy 7">
            <a:extLst xmlns:a="http://schemas.openxmlformats.org/drawingml/2006/main">
              <a:ext uri="{FF2B5EF4-FFF2-40B4-BE49-F238E27FC236}">
                <a16:creationId xmlns:a16="http://schemas.microsoft.com/office/drawing/2014/main" id="{EB061F31-7C3E-455F-8FBA-099987F6AB0D}"/>
              </a:ext>
            </a:extLst>
          </p:cNvPr>
          <p:cNvSpPr>
            <a:spLocks xmlns:a="http://schemas.openxmlformats.org/drawingml/2006/main" noGrp="1"/>
          </p:cNvSpPr>
          <p:nvPr/>
        </p:nvSpPr>
        <p:spPr>
          <a:xfrm xmlns:a="http://schemas.openxmlformats.org/drawingml/2006/main">
            <a:off x="838200" y="3200400"/>
            <a:ext cx="1333500" cy="914400"/>
          </a:xfrm>
          <a:prstGeom xmlns:a="http://schemas.openxmlformats.org/drawingml/2006/main" prst="roundRect">
            <a:avLst>
              <a:gd name="adj" fmla="val 16667"/>
            </a:avLst>
          </a:prstGeom>
          <a:solidFill xmlns:a="http://schemas.openxmlformats.org/drawingml/2006/main">
            <a:srgbClr val="DDEBF1"/>
          </a:solidFill>
          <a:ln xmlns:a="http://schemas.openxmlformats.org/drawingml/2006/main" w="9525">
            <a:solidFill>
              <a:srgbClr val="DDEBF1"/>
            </a:solidFill>
            <a:prstDash val="solid"/>
          </a:ln>
        </p:spPr>
        <p:txBody>
          <a:bodyPr xmlns:a="http://schemas.openxmlformats.org/drawingml/2006/main" lIns="95250" tIns="57150" rIns="95250" bIns="57150" anchor="ctr">
            <a:noAutofit/>
          </a:bodyPr>
          <a:lstStyle xmlns:a="http://schemas.openxmlformats.org/drawingml/2006/main"/>
          <a:p xmlns:a="http://schemas.openxmlformats.org/drawingml/2006/main">
            <a:pPr algn="ctr">
              <a:buNone/>
              <a:defRPr sz="1650" b="1">
                <a:solidFill>
                  <a:srgbClr val="2F6F8F"/>
                </a:solidFill>
                <a:latin typeface="Arial"/>
                <a:ea typeface="Arial"/>
                <a:cs typeface="Arial"/>
              </a:defRPr>
            </a:pPr>
            <a:r>
              <a:rPr sz="1650" b="1">
                <a:solidFill>
                  <a:srgbClr val="2F6F8F"/>
                </a:solidFill>
                <a:latin typeface="Arial"/>
                <a:ea typeface="Arial"/>
                <a:cs typeface="Arial"/>
              </a:rPr>
              <a:t>Objekty</a:t>
            </a:r>
          </a:p>
        </p:txBody>
      </p:sp>
      <p:sp>
        <p:nvSpPr>
          <p:cNvPr id="9" name="Obdélník: se zakulacenými rohy 8">
            <a:extLst xmlns:a="http://schemas.openxmlformats.org/drawingml/2006/main">
              <a:ext uri="{FF2B5EF4-FFF2-40B4-BE49-F238E27FC236}">
                <a16:creationId xmlns:a16="http://schemas.microsoft.com/office/drawing/2014/main" id="{01EF3DCB-5F20-41A0-A83A-4CF7022B5333}"/>
              </a:ext>
            </a:extLst>
          </p:cNvPr>
          <p:cNvSpPr>
            <a:spLocks xmlns:a="http://schemas.openxmlformats.org/drawingml/2006/main" noGrp="1"/>
          </p:cNvSpPr>
          <p:nvPr/>
        </p:nvSpPr>
        <p:spPr>
          <a:xfrm xmlns:a="http://schemas.openxmlformats.org/drawingml/2006/main">
            <a:off x="2628900" y="3200400"/>
            <a:ext cx="1695450" cy="914400"/>
          </a:xfrm>
          <a:prstGeom xmlns:a="http://schemas.openxmlformats.org/drawingml/2006/main" prst="roundRect">
            <a:avLst>
              <a:gd name="adj" fmla="val 16667"/>
            </a:avLst>
          </a:prstGeom>
          <a:solidFill xmlns:a="http://schemas.openxmlformats.org/drawingml/2006/main">
            <a:srgbClr val="DDEBF1"/>
          </a:solidFill>
          <a:ln xmlns:a="http://schemas.openxmlformats.org/drawingml/2006/main" w="9525">
            <a:solidFill>
              <a:srgbClr val="DDEBF1"/>
            </a:solidFill>
            <a:prstDash val="solid"/>
          </a:ln>
        </p:spPr>
        <p:txBody>
          <a:bodyPr xmlns:a="http://schemas.openxmlformats.org/drawingml/2006/main" lIns="95250" tIns="57150" rIns="95250" bIns="57150" anchor="ctr">
            <a:noAutofit/>
          </a:bodyPr>
          <a:lstStyle xmlns:a="http://schemas.openxmlformats.org/drawingml/2006/main"/>
          <a:p xmlns:a="http://schemas.openxmlformats.org/drawingml/2006/main">
            <a:pPr algn="ctr">
              <a:buNone/>
              <a:defRPr sz="1575" b="1">
                <a:solidFill>
                  <a:srgbClr val="2F6F8F"/>
                </a:solidFill>
                <a:latin typeface="Arial"/>
                <a:ea typeface="Arial"/>
                <a:cs typeface="Arial"/>
              </a:defRPr>
            </a:pPr>
            <a:r>
              <a:rPr sz="1575" b="1">
                <a:solidFill>
                  <a:srgbClr val="2F6F8F"/>
                </a:solidFill>
                <a:latin typeface="Arial"/>
                <a:ea typeface="Arial"/>
                <a:cs typeface="Arial"/>
              </a:rPr>
              <a:t>2 049,8 m</a:t>
            </a:r>
          </a:p>
          <a:p xmlns:a="http://schemas.openxmlformats.org/drawingml/2006/main">
            <a:pPr algn="ctr">
              <a:buNone/>
              <a:defRPr sz="1575" b="1">
                <a:solidFill>
                  <a:srgbClr val="2F6F8F"/>
                </a:solidFill>
                <a:latin typeface="Arial"/>
                <a:ea typeface="Arial"/>
                <a:cs typeface="Arial"/>
              </a:defRPr>
            </a:pPr>
            <a:r>
              <a:rPr sz="1575" b="1">
                <a:solidFill>
                  <a:srgbClr val="2F6F8F"/>
                </a:solidFill>
                <a:latin typeface="Arial"/>
                <a:ea typeface="Arial"/>
                <a:cs typeface="Arial"/>
              </a:rPr>
              <a:t>kanalizace</a:t>
            </a:r>
          </a:p>
        </p:txBody>
      </p:sp>
      <p:sp>
        <p:nvSpPr>
          <p:cNvPr id="10" name="Obdélník: se zakulacenými rohy 9">
            <a:extLst xmlns:a="http://schemas.openxmlformats.org/drawingml/2006/main">
              <a:ext uri="{FF2B5EF4-FFF2-40B4-BE49-F238E27FC236}">
                <a16:creationId xmlns:a16="http://schemas.microsoft.com/office/drawing/2014/main" id="{32E281BF-67BE-4943-BE0E-9824C89DA9F0}"/>
              </a:ext>
            </a:extLst>
          </p:cNvPr>
          <p:cNvSpPr>
            <a:spLocks xmlns:a="http://schemas.openxmlformats.org/drawingml/2006/main" noGrp="1"/>
          </p:cNvSpPr>
          <p:nvPr/>
        </p:nvSpPr>
        <p:spPr>
          <a:xfrm xmlns:a="http://schemas.openxmlformats.org/drawingml/2006/main">
            <a:off x="4781550" y="3200400"/>
            <a:ext cx="1428750" cy="914400"/>
          </a:xfrm>
          <a:prstGeom xmlns:a="http://schemas.openxmlformats.org/drawingml/2006/main" prst="roundRect">
            <a:avLst>
              <a:gd name="adj" fmla="val 16667"/>
            </a:avLst>
          </a:prstGeom>
          <a:solidFill xmlns:a="http://schemas.openxmlformats.org/drawingml/2006/main">
            <a:srgbClr val="DDEBF1"/>
          </a:solidFill>
          <a:ln xmlns:a="http://schemas.openxmlformats.org/drawingml/2006/main" w="9525">
            <a:solidFill>
              <a:srgbClr val="DDEBF1"/>
            </a:solidFill>
            <a:prstDash val="solid"/>
          </a:ln>
        </p:spPr>
        <p:txBody>
          <a:bodyPr xmlns:a="http://schemas.openxmlformats.org/drawingml/2006/main" lIns="95250" tIns="57150" rIns="95250" bIns="57150" anchor="ctr">
            <a:noAutofit/>
          </a:bodyPr>
          <a:lstStyle xmlns:a="http://schemas.openxmlformats.org/drawingml/2006/main"/>
          <a:p xmlns:a="http://schemas.openxmlformats.org/drawingml/2006/main">
            <a:pPr algn="ctr">
              <a:buNone/>
              <a:defRPr sz="1575" b="1">
                <a:solidFill>
                  <a:srgbClr val="2F6F8F"/>
                </a:solidFill>
                <a:latin typeface="Arial"/>
                <a:ea typeface="Arial"/>
                <a:cs typeface="Arial"/>
              </a:defRPr>
            </a:pPr>
            <a:r>
              <a:rPr sz="1575" b="1">
                <a:solidFill>
                  <a:srgbClr val="2F6F8F"/>
                </a:solidFill>
                <a:latin typeface="Arial"/>
                <a:ea typeface="Arial"/>
                <a:cs typeface="Arial"/>
              </a:rPr>
              <a:t>4 čerpací</a:t>
            </a:r>
          </a:p>
          <a:p xmlns:a="http://schemas.openxmlformats.org/drawingml/2006/main">
            <a:pPr algn="ctr">
              <a:buNone/>
              <a:defRPr sz="1575" b="1">
                <a:solidFill>
                  <a:srgbClr val="2F6F8F"/>
                </a:solidFill>
                <a:latin typeface="Arial"/>
                <a:ea typeface="Arial"/>
                <a:cs typeface="Arial"/>
              </a:defRPr>
            </a:pPr>
            <a:r>
              <a:rPr sz="1575" b="1">
                <a:solidFill>
                  <a:srgbClr val="2F6F8F"/>
                </a:solidFill>
                <a:latin typeface="Arial"/>
                <a:ea typeface="Arial"/>
                <a:cs typeface="Arial"/>
              </a:rPr>
              <a:t>stanice</a:t>
            </a:r>
          </a:p>
        </p:txBody>
      </p:sp>
      <p:sp>
        <p:nvSpPr>
          <p:cNvPr id="11" name="Obdélník: se zakulacenými rohy 10">
            <a:extLst xmlns:a="http://schemas.openxmlformats.org/drawingml/2006/main">
              <a:ext uri="{FF2B5EF4-FFF2-40B4-BE49-F238E27FC236}">
                <a16:creationId xmlns:a16="http://schemas.microsoft.com/office/drawing/2014/main" id="{8F70FAC2-F2CC-4C64-9BE9-DAE8FD78A2F6}"/>
              </a:ext>
            </a:extLst>
          </p:cNvPr>
          <p:cNvSpPr>
            <a:spLocks xmlns:a="http://schemas.openxmlformats.org/drawingml/2006/main" noGrp="1"/>
          </p:cNvSpPr>
          <p:nvPr/>
        </p:nvSpPr>
        <p:spPr>
          <a:xfrm xmlns:a="http://schemas.openxmlformats.org/drawingml/2006/main">
            <a:off x="6648450" y="3200400"/>
            <a:ext cx="1428750" cy="914400"/>
          </a:xfrm>
          <a:prstGeom xmlns:a="http://schemas.openxmlformats.org/drawingml/2006/main" prst="roundRect">
            <a:avLst>
              <a:gd name="adj" fmla="val 16667"/>
            </a:avLst>
          </a:prstGeom>
          <a:solidFill xmlns:a="http://schemas.openxmlformats.org/drawingml/2006/main">
            <a:srgbClr val="2F6F8F"/>
          </a:solidFill>
          <a:ln xmlns:a="http://schemas.openxmlformats.org/drawingml/2006/main" w="9525">
            <a:solidFill>
              <a:srgbClr val="2F6F8F"/>
            </a:solidFill>
            <a:prstDash val="solid"/>
          </a:ln>
        </p:spPr>
        <p:txBody>
          <a:bodyPr xmlns:a="http://schemas.openxmlformats.org/drawingml/2006/main" lIns="95250" tIns="57150" rIns="95250" bIns="57150" anchor="ctr">
            <a:noAutofit/>
          </a:bodyPr>
          <a:lstStyle xmlns:a="http://schemas.openxmlformats.org/drawingml/2006/main"/>
          <a:p xmlns:a="http://schemas.openxmlformats.org/drawingml/2006/main">
            <a:pPr algn="ctr">
              <a:buNone/>
              <a:defRPr sz="1650" b="1">
                <a:solidFill>
                  <a:srgbClr val="FFFFFF"/>
                </a:solidFill>
                <a:latin typeface="Arial"/>
                <a:ea typeface="Arial"/>
                <a:cs typeface="Arial"/>
              </a:defRPr>
            </a:pPr>
            <a:r>
              <a:rPr sz="1650" b="1">
                <a:solidFill>
                  <a:srgbClr val="FFFFFF"/>
                </a:solidFill>
                <a:latin typeface="Arial"/>
                <a:ea typeface="Arial"/>
                <a:cs typeface="Arial"/>
              </a:rPr>
              <a:t>ČOV</a:t>
            </a:r>
          </a:p>
          <a:p xmlns:a="http://schemas.openxmlformats.org/drawingml/2006/main">
            <a:pPr algn="ctr">
              <a:buNone/>
              <a:defRPr sz="1650" b="1">
                <a:solidFill>
                  <a:srgbClr val="FFFFFF"/>
                </a:solidFill>
                <a:latin typeface="Arial"/>
                <a:ea typeface="Arial"/>
                <a:cs typeface="Arial"/>
              </a:defRPr>
            </a:pPr>
            <a:r>
              <a:rPr sz="1650" b="1">
                <a:solidFill>
                  <a:srgbClr val="FFFFFF"/>
                </a:solidFill>
                <a:latin typeface="Arial"/>
                <a:ea typeface="Arial"/>
                <a:cs typeface="Arial"/>
              </a:rPr>
              <a:t>150 EO</a:t>
            </a:r>
          </a:p>
        </p:txBody>
      </p:sp>
      <p:sp>
        <p:nvSpPr>
          <p:cNvPr id="12" name="Obdélník 11">
            <a:extLst xmlns:a="http://schemas.openxmlformats.org/drawingml/2006/main">
              <a:ext uri="{FF2B5EF4-FFF2-40B4-BE49-F238E27FC236}">
                <a16:creationId xmlns:a16="http://schemas.microsoft.com/office/drawing/2014/main" id="{592B1B80-7458-4516-AF9C-742FA17E42DA}"/>
              </a:ext>
            </a:extLst>
          </p:cNvPr>
          <p:cNvSpPr>
            <a:spLocks xmlns:a="http://schemas.openxmlformats.org/drawingml/2006/main" noGrp="1"/>
          </p:cNvSpPr>
          <p:nvPr/>
        </p:nvSpPr>
        <p:spPr>
          <a:xfrm xmlns:a="http://schemas.openxmlformats.org/drawingml/2006/main">
            <a:off x="8705850" y="2133600"/>
            <a:ext cx="2476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575" b="1">
                <a:solidFill>
                  <a:srgbClr val="5E6A70"/>
                </a:solidFill>
                <a:latin typeface="Arial"/>
                <a:ea typeface="Arial"/>
                <a:cs typeface="Arial"/>
              </a:defRPr>
            </a:pPr>
            <a:r>
              <a:rPr sz="1575" b="1">
                <a:solidFill>
                  <a:srgbClr val="5E6A70"/>
                </a:solidFill>
                <a:latin typeface="Arial"/>
                <a:ea typeface="Arial"/>
                <a:cs typeface="Arial"/>
              </a:rPr>
              <a:t>Doplňkové řešení</a:t>
            </a:r>
          </a:p>
        </p:txBody>
      </p:sp>
      <p:sp>
        <p:nvSpPr>
          <p:cNvPr id="13" name="Obdélník 12">
            <a:extLst xmlns:a="http://schemas.openxmlformats.org/drawingml/2006/main">
              <a:ext uri="{FF2B5EF4-FFF2-40B4-BE49-F238E27FC236}">
                <a16:creationId xmlns:a16="http://schemas.microsoft.com/office/drawing/2014/main" id="{039A6891-3C6D-4A73-AEA0-3BD415657DD4}"/>
              </a:ext>
            </a:extLst>
          </p:cNvPr>
          <p:cNvSpPr>
            <a:spLocks xmlns:a="http://schemas.openxmlformats.org/drawingml/2006/main" noGrp="1"/>
          </p:cNvSpPr>
          <p:nvPr/>
        </p:nvSpPr>
        <p:spPr>
          <a:xfrm xmlns:a="http://schemas.openxmlformats.org/drawingml/2006/main">
            <a:off x="8705850" y="2590800"/>
            <a:ext cx="24765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3375" b="1">
                <a:solidFill>
                  <a:srgbClr val="2F6F8F"/>
                </a:solidFill>
                <a:latin typeface="Arial"/>
                <a:ea typeface="Arial"/>
                <a:cs typeface="Arial"/>
              </a:defRPr>
            </a:pPr>
            <a:r>
              <a:rPr sz="3375" b="1">
                <a:solidFill>
                  <a:srgbClr val="2F6F8F"/>
                </a:solidFill>
                <a:latin typeface="Arial"/>
                <a:ea typeface="Arial"/>
                <a:cs typeface="Arial"/>
              </a:rPr>
              <a:t>4 DČOV</a:t>
            </a:r>
          </a:p>
        </p:txBody>
      </p:sp>
      <p:sp>
        <p:nvSpPr>
          <p:cNvPr id="14" name="Obdélník 13">
            <a:extLst xmlns:a="http://schemas.openxmlformats.org/drawingml/2006/main">
              <a:ext uri="{FF2B5EF4-FFF2-40B4-BE49-F238E27FC236}">
                <a16:creationId xmlns:a16="http://schemas.microsoft.com/office/drawing/2014/main" id="{80F11458-B59F-4080-9487-BF3574D1B934}"/>
              </a:ext>
            </a:extLst>
          </p:cNvPr>
          <p:cNvSpPr>
            <a:spLocks xmlns:a="http://schemas.openxmlformats.org/drawingml/2006/main" noGrp="1"/>
          </p:cNvSpPr>
          <p:nvPr/>
        </p:nvSpPr>
        <p:spPr>
          <a:xfrm xmlns:a="http://schemas.openxmlformats.org/drawingml/2006/main">
            <a:off x="8705850" y="3181350"/>
            <a:ext cx="2476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575" b="1">
                <a:solidFill>
                  <a:srgbClr val="172229"/>
                </a:solidFill>
                <a:latin typeface="Arial"/>
                <a:ea typeface="Arial"/>
                <a:cs typeface="Arial"/>
              </a:defRPr>
            </a:pPr>
            <a:r>
              <a:rPr sz="1575" b="1">
                <a:solidFill>
                  <a:srgbClr val="172229"/>
                </a:solidFill>
                <a:latin typeface="Arial"/>
                <a:ea typeface="Arial"/>
                <a:cs typeface="Arial"/>
              </a:rPr>
              <a:t>pro </a:t>
            </a:r>
            <a:r>
              <a:rPr sz="1575" b="1">
                <a:solidFill>
                  <a:srgbClr val="172229"/>
                </a:solidFill>
                <a:latin typeface="Arial"/>
                <a:ea typeface="Arial"/>
                <a:cs typeface="Arial"/>
              </a:rPr>
              <a:t>obtížně</a:t>
            </a:r>
            <a:r>
              <a:rPr sz="1575" b="1">
                <a:solidFill>
                  <a:srgbClr val="172229"/>
                </a:solidFill>
                <a:latin typeface="Arial"/>
                <a:ea typeface="Arial"/>
                <a:cs typeface="Arial"/>
              </a:rPr>
              <a:t> </a:t>
            </a:r>
            <a:r>
              <a:rPr sz="1575" b="1">
                <a:solidFill>
                  <a:srgbClr val="172229"/>
                </a:solidFill>
                <a:latin typeface="Arial"/>
                <a:ea typeface="Arial"/>
                <a:cs typeface="Arial"/>
              </a:rPr>
              <a:t>napojitelné</a:t>
            </a:r>
            <a:r>
              <a:rPr sz="1575" b="1">
                <a:solidFill>
                  <a:srgbClr val="172229"/>
                </a:solidFill>
                <a:latin typeface="Arial"/>
                <a:ea typeface="Arial"/>
                <a:cs typeface="Arial"/>
              </a:rPr>
              <a:t> </a:t>
            </a:r>
            <a:r>
              <a:rPr sz="1575" b="1">
                <a:solidFill>
                  <a:srgbClr val="172229"/>
                </a:solidFill>
                <a:latin typeface="Arial"/>
                <a:ea typeface="Arial"/>
                <a:cs typeface="Arial"/>
              </a:rPr>
              <a:t>nemovitosti</a:t>
            </a:r>
            <a:endParaRPr sz="1575" b="1">
              <a:solidFill>
                <a:srgbClr val="172229"/>
              </a:solidFill>
              <a:latin typeface="Arial"/>
              <a:ea typeface="Arial"/>
              <a:cs typeface="Arial"/>
            </a:endParaRPr>
          </a:p>
        </p:txBody>
      </p:sp>
      <p:sp>
        <p:nvSpPr>
          <p:cNvPr id="15" name="Obdélník 14">
            <a:extLst xmlns:a="http://schemas.openxmlformats.org/drawingml/2006/main">
              <a:ext uri="{FF2B5EF4-FFF2-40B4-BE49-F238E27FC236}">
                <a16:creationId xmlns:a16="http://schemas.microsoft.com/office/drawing/2014/main" id="{86399FA5-20F1-4755-A2BB-50F80B579AD4}"/>
              </a:ext>
            </a:extLst>
          </p:cNvPr>
          <p:cNvSpPr>
            <a:spLocks xmlns:a="http://schemas.openxmlformats.org/drawingml/2006/main" noGrp="1"/>
          </p:cNvSpPr>
          <p:nvPr/>
        </p:nvSpPr>
        <p:spPr>
          <a:xfrm xmlns:a="http://schemas.openxmlformats.org/drawingml/2006/main">
            <a:off x="857250" y="4762500"/>
            <a:ext cx="34290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650" b="1">
                <a:solidFill>
                  <a:srgbClr val="2F6F8F"/>
                </a:solidFill>
                <a:latin typeface="Arial"/>
                <a:ea typeface="Arial"/>
                <a:cs typeface="Arial"/>
              </a:defRPr>
            </a:pPr>
            <a:r>
              <a:rPr sz="1650" b="1">
                <a:solidFill>
                  <a:srgbClr val="2F6F8F"/>
                </a:solidFill>
                <a:latin typeface="Arial"/>
                <a:ea typeface="Arial"/>
                <a:cs typeface="Arial"/>
              </a:rPr>
              <a:t>Hlavní</a:t>
            </a:r>
            <a:r>
              <a:rPr sz="1650" b="1">
                <a:solidFill>
                  <a:srgbClr val="2F6F8F"/>
                </a:solidFill>
                <a:latin typeface="Arial"/>
                <a:ea typeface="Arial"/>
                <a:cs typeface="Arial"/>
              </a:rPr>
              <a:t> </a:t>
            </a:r>
            <a:r>
              <a:rPr sz="1650" b="1">
                <a:solidFill>
                  <a:srgbClr val="2F6F8F"/>
                </a:solidFill>
                <a:latin typeface="Arial"/>
                <a:ea typeface="Arial"/>
                <a:cs typeface="Arial"/>
              </a:rPr>
              <a:t>nákladové</a:t>
            </a:r>
            <a:r>
              <a:rPr sz="1650" b="1">
                <a:solidFill>
                  <a:srgbClr val="2F6F8F"/>
                </a:solidFill>
                <a:latin typeface="Arial"/>
                <a:ea typeface="Arial"/>
                <a:cs typeface="Arial"/>
              </a:rPr>
              <a:t> </a:t>
            </a:r>
            <a:r>
              <a:rPr sz="1650" b="1">
                <a:solidFill>
                  <a:srgbClr val="2F6F8F"/>
                </a:solidFill>
                <a:latin typeface="Arial"/>
                <a:ea typeface="Arial"/>
                <a:cs typeface="Arial"/>
              </a:rPr>
              <a:t>faktory</a:t>
            </a:r>
            <a:endParaRPr sz="1650" b="1">
              <a:solidFill>
                <a:srgbClr val="2F6F8F"/>
              </a:solidFill>
              <a:latin typeface="Arial"/>
              <a:ea typeface="Arial"/>
              <a:cs typeface="Arial"/>
            </a:endParaRPr>
          </a:p>
        </p:txBody>
      </p:sp>
      <p:sp>
        <p:nvSpPr>
          <p:cNvPr id="16" name="Obdélník 15">
            <a:extLst xmlns:a="http://schemas.openxmlformats.org/drawingml/2006/main">
              <a:ext uri="{FF2B5EF4-FFF2-40B4-BE49-F238E27FC236}">
                <a16:creationId xmlns:a16="http://schemas.microsoft.com/office/drawing/2014/main" id="{F38016D9-882C-4535-98C3-76F405A9235D}"/>
              </a:ext>
            </a:extLst>
          </p:cNvPr>
          <p:cNvSpPr>
            <a:spLocks xmlns:a="http://schemas.openxmlformats.org/drawingml/2006/main" noGrp="1"/>
          </p:cNvSpPr>
          <p:nvPr/>
        </p:nvSpPr>
        <p:spPr>
          <a:xfrm xmlns:a="http://schemas.openxmlformats.org/drawingml/2006/main">
            <a:off x="857250" y="5181600"/>
            <a:ext cx="10096500"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oAutofit/>
          </a:bodyPr>
          <a:lstStyle xmlns:a="http://schemas.openxmlformats.org/drawingml/2006/main"/>
          <a:p xmlns:a="http://schemas.openxmlformats.org/drawingml/2006/main">
            <a:pPr marL="285760" indent="-285750">
              <a:lnSpc>
                <a:spcPct val="108000"/>
              </a:lnSpc>
              <a:spcAft>
                <a:spcPts val="8"/>
              </a:spcAft>
              <a:buFont typeface="Arial"/>
              <a:buChar char="•"/>
              <a:defRPr sz="1650">
                <a:solidFill>
                  <a:srgbClr val="172229"/>
                </a:solidFill>
                <a:latin typeface="Arial"/>
                <a:ea typeface="Arial"/>
                <a:cs typeface="Arial"/>
              </a:defRPr>
            </a:pPr>
            <a:r>
              <a:rPr sz="1650">
                <a:solidFill>
                  <a:srgbClr val="172229"/>
                </a:solidFill>
                <a:latin typeface="Arial"/>
                <a:ea typeface="Arial"/>
                <a:cs typeface="Arial"/>
              </a:rPr>
              <a:t>nová</a:t>
            </a:r>
            <a:r>
              <a:rPr sz="1650">
                <a:solidFill>
                  <a:srgbClr val="172229"/>
                </a:solidFill>
                <a:latin typeface="Arial"/>
                <a:ea typeface="Arial"/>
                <a:cs typeface="Arial"/>
              </a:rPr>
              <a:t> </a:t>
            </a:r>
            <a:r>
              <a:rPr sz="1650">
                <a:solidFill>
                  <a:srgbClr val="172229"/>
                </a:solidFill>
                <a:latin typeface="Arial"/>
                <a:ea typeface="Arial"/>
                <a:cs typeface="Arial"/>
              </a:rPr>
              <a:t>veřejná</a:t>
            </a:r>
            <a:r>
              <a:rPr sz="1650">
                <a:solidFill>
                  <a:srgbClr val="172229"/>
                </a:solidFill>
                <a:latin typeface="Arial"/>
                <a:ea typeface="Arial"/>
                <a:cs typeface="Arial"/>
              </a:rPr>
              <a:t> </a:t>
            </a:r>
            <a:r>
              <a:rPr sz="1650">
                <a:solidFill>
                  <a:srgbClr val="172229"/>
                </a:solidFill>
                <a:latin typeface="Arial"/>
                <a:ea typeface="Arial"/>
                <a:cs typeface="Arial"/>
              </a:rPr>
              <a:t>kanalizační</a:t>
            </a:r>
            <a:r>
              <a:rPr sz="1650">
                <a:solidFill>
                  <a:srgbClr val="172229"/>
                </a:solidFill>
                <a:latin typeface="Arial"/>
                <a:ea typeface="Arial"/>
                <a:cs typeface="Arial"/>
              </a:rPr>
              <a:t> </a:t>
            </a:r>
            <a:r>
              <a:rPr sz="1650">
                <a:solidFill>
                  <a:srgbClr val="172229"/>
                </a:solidFill>
                <a:latin typeface="Arial"/>
                <a:ea typeface="Arial"/>
                <a:cs typeface="Arial"/>
              </a:rPr>
              <a:t>síť</a:t>
            </a:r>
            <a:endParaRPr sz="1650">
              <a:solidFill>
                <a:srgbClr val="172229"/>
              </a:solidFill>
              <a:latin typeface="Arial"/>
              <a:ea typeface="Arial"/>
              <a:cs typeface="Arial"/>
            </a:endParaRPr>
          </a:p>
          <a:p xmlns:a="http://schemas.openxmlformats.org/drawingml/2006/main">
            <a:pPr marL="285760" indent="-285750">
              <a:lnSpc>
                <a:spcPct val="108000"/>
              </a:lnSpc>
              <a:spcAft>
                <a:spcPts val="8"/>
              </a:spcAft>
              <a:buFont typeface="Arial"/>
              <a:buChar char="•"/>
              <a:defRPr sz="1650">
                <a:solidFill>
                  <a:srgbClr val="172229"/>
                </a:solidFill>
                <a:latin typeface="Arial"/>
                <a:ea typeface="Arial"/>
                <a:cs typeface="Arial"/>
              </a:defRPr>
            </a:pPr>
            <a:r>
              <a:rPr sz="1650">
                <a:solidFill>
                  <a:srgbClr val="172229"/>
                </a:solidFill>
                <a:latin typeface="Arial"/>
                <a:ea typeface="Arial"/>
                <a:cs typeface="Arial"/>
              </a:rPr>
              <a:t>čerpací</a:t>
            </a:r>
            <a:r>
              <a:rPr sz="1650">
                <a:solidFill>
                  <a:srgbClr val="172229"/>
                </a:solidFill>
                <a:latin typeface="Arial"/>
                <a:ea typeface="Arial"/>
                <a:cs typeface="Arial"/>
              </a:rPr>
              <a:t> </a:t>
            </a:r>
            <a:r>
              <a:rPr sz="1650">
                <a:solidFill>
                  <a:srgbClr val="172229"/>
                </a:solidFill>
                <a:latin typeface="Arial"/>
                <a:ea typeface="Arial"/>
                <a:cs typeface="Arial"/>
              </a:rPr>
              <a:t>objekty</a:t>
            </a:r>
            <a:r>
              <a:rPr sz="1650">
                <a:solidFill>
                  <a:srgbClr val="172229"/>
                </a:solidFill>
                <a:latin typeface="Arial"/>
                <a:ea typeface="Arial"/>
                <a:cs typeface="Arial"/>
              </a:rPr>
              <a:t> a </a:t>
            </a:r>
            <a:r>
              <a:rPr sz="1650">
                <a:solidFill>
                  <a:srgbClr val="172229"/>
                </a:solidFill>
                <a:latin typeface="Arial"/>
                <a:ea typeface="Arial"/>
                <a:cs typeface="Arial"/>
              </a:rPr>
              <a:t>tlakové</a:t>
            </a:r>
            <a:r>
              <a:rPr sz="1650">
                <a:solidFill>
                  <a:srgbClr val="172229"/>
                </a:solidFill>
                <a:latin typeface="Arial"/>
                <a:ea typeface="Arial"/>
                <a:cs typeface="Arial"/>
              </a:rPr>
              <a:t> </a:t>
            </a:r>
            <a:r>
              <a:rPr sz="1650">
                <a:solidFill>
                  <a:srgbClr val="172229"/>
                </a:solidFill>
                <a:latin typeface="Arial"/>
                <a:ea typeface="Arial"/>
                <a:cs typeface="Arial"/>
              </a:rPr>
              <a:t>úseky</a:t>
            </a:r>
            <a:endParaRPr sz="1650">
              <a:solidFill>
                <a:srgbClr val="172229"/>
              </a:solidFill>
              <a:latin typeface="Arial"/>
              <a:ea typeface="Arial"/>
              <a:cs typeface="Arial"/>
            </a:endParaRPr>
          </a:p>
          <a:p xmlns:a="http://schemas.openxmlformats.org/drawingml/2006/main">
            <a:pPr marL="285760" indent="-285750">
              <a:lnSpc>
                <a:spcPct val="108000"/>
              </a:lnSpc>
              <a:spcAft>
                <a:spcPts val="8"/>
              </a:spcAft>
              <a:buFont typeface="Arial"/>
              <a:buChar char="•"/>
              <a:defRPr sz="1650">
                <a:solidFill>
                  <a:srgbClr val="172229"/>
                </a:solidFill>
                <a:latin typeface="Arial"/>
                <a:ea typeface="Arial"/>
                <a:cs typeface="Arial"/>
              </a:defRPr>
            </a:pPr>
            <a:r>
              <a:rPr sz="1650">
                <a:solidFill>
                  <a:srgbClr val="172229"/>
                </a:solidFill>
                <a:latin typeface="Arial"/>
                <a:ea typeface="Arial"/>
                <a:cs typeface="Arial"/>
              </a:rPr>
              <a:t>centrální</a:t>
            </a:r>
            <a:r>
              <a:rPr sz="1650">
                <a:solidFill>
                  <a:srgbClr val="172229"/>
                </a:solidFill>
                <a:latin typeface="Arial"/>
                <a:ea typeface="Arial"/>
                <a:cs typeface="Arial"/>
              </a:rPr>
              <a:t> ČOV a </a:t>
            </a:r>
            <a:r>
              <a:rPr sz="1650">
                <a:solidFill>
                  <a:srgbClr val="172229"/>
                </a:solidFill>
                <a:latin typeface="Arial"/>
                <a:ea typeface="Arial"/>
                <a:cs typeface="Arial"/>
              </a:rPr>
              <a:t>odborná</a:t>
            </a:r>
            <a:r>
              <a:rPr sz="1650">
                <a:solidFill>
                  <a:srgbClr val="172229"/>
                </a:solidFill>
                <a:latin typeface="Arial"/>
                <a:ea typeface="Arial"/>
                <a:cs typeface="Arial"/>
              </a:rPr>
              <a:t> </a:t>
            </a:r>
            <a:r>
              <a:rPr sz="1650">
                <a:solidFill>
                  <a:srgbClr val="172229"/>
                </a:solidFill>
                <a:latin typeface="Arial"/>
                <a:ea typeface="Arial"/>
                <a:cs typeface="Arial"/>
              </a:rPr>
              <a:t>obsluha</a:t>
            </a:r>
            <a:endParaRPr sz="1650">
              <a:solidFill>
                <a:srgbClr val="172229"/>
              </a:solidFill>
              <a:latin typeface="Arial"/>
              <a:ea typeface="Arial"/>
              <a:cs typeface="Arial"/>
            </a:endParaRPr>
          </a:p>
        </p:txBody>
      </p:sp>
    </p:spTree>
    <p:extLst>
      <p:ext uri="{BB962C8B-B14F-4D97-AF65-F5344CB8AC3E}">
        <p14:creationId xmlns:p14="http://schemas.microsoft.com/office/powerpoint/2010/main" val="2034437059"/>
      </p:ext>
    </p:extLst>
  </p:cSld>
</p:sld>
</file>

<file path=ppt/slides/slide7.xml><?xml version="1.0" encoding="utf-8"?>
<p:sld xmlns:p="http://schemas.openxmlformats.org/presentationml/2006/main">
  <p:cSld>
    <p:bg>
      <p:bgPr>
        <a:solidFill xmlns:a="http://schemas.openxmlformats.org/drawingml/2006/main">
          <a:srgbClr val="F7F6F1"/>
        </a:solidFill>
      </p:bgPr>
    </p:bg>
    <p:spTree>
      <p:nvGrpSpPr>
        <p:cNvPr id="1" name=""/>
        <p:cNvGrpSpPr/>
        <p:nvPr/>
      </p:nvGrpSpPr>
      <p:grpSpPr>
        <a:xfrm xmlns:a="http://schemas.openxmlformats.org/drawingml/2006/main"/>
      </p:grpSpPr>
      <p:sp>
        <p:nvSpPr>
          <p:cNvPr id="2" name="Obdélník 1">
            <a:extLst xmlns:a="http://schemas.openxmlformats.org/drawingml/2006/main">
              <a:ext uri="{FF2B5EF4-FFF2-40B4-BE49-F238E27FC236}">
                <a16:creationId xmlns:a16="http://schemas.microsoft.com/office/drawing/2014/main" id="{0FF59242-3694-4826-8482-F8466BE06D35}"/>
              </a:ext>
            </a:extLst>
          </p:cNvPr>
          <p:cNvSpPr>
            <a:spLocks xmlns:a="http://schemas.openxmlformats.org/drawingml/2006/main" noGrp="1"/>
          </p:cNvSpPr>
          <p:nvPr/>
        </p:nvSpPr>
        <p:spPr>
          <a:xfrm xmlns:a="http://schemas.openxmlformats.org/drawingml/2006/main">
            <a:off x="647700" y="838200"/>
            <a:ext cx="108966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l">
              <a:lnSpc>
                <a:spcPct val="105000"/>
              </a:lnSpc>
              <a:buNone/>
              <a:defRPr sz="3600" b="1">
                <a:solidFill>
                  <a:srgbClr val="172229"/>
                </a:solidFill>
                <a:latin typeface="Arial"/>
                <a:ea typeface="Arial"/>
                <a:cs typeface="Arial"/>
              </a:defRPr>
            </a:pPr>
            <a:r>
              <a:rPr sz="3600" b="1">
                <a:solidFill>
                  <a:srgbClr val="172229"/>
                </a:solidFill>
                <a:latin typeface="Arial"/>
                <a:ea typeface="Arial"/>
                <a:cs typeface="Arial"/>
              </a:rPr>
              <a:t>Radošice</a:t>
            </a:r>
            <a:endParaRPr sz="3600" b="1">
              <a:solidFill>
                <a:srgbClr val="172229"/>
              </a:solidFill>
              <a:latin typeface="Arial"/>
              <a:ea typeface="Arial"/>
              <a:cs typeface="Arial"/>
            </a:endParaRPr>
          </a:p>
        </p:txBody>
      </p:sp>
      <p:sp>
        <p:nvSpPr>
          <p:cNvPr id="3" name="Přímá spojnice 2">
            <a:extLst xmlns:a="http://schemas.openxmlformats.org/drawingml/2006/main">
              <a:ext uri="{FF2B5EF4-FFF2-40B4-BE49-F238E27FC236}">
                <a16:creationId xmlns:a16="http://schemas.microsoft.com/office/drawing/2014/main" id="{10BA2EA8-3712-4932-88A3-3260F184C529}"/>
              </a:ext>
            </a:extLst>
          </p:cNvPr>
          <p:cNvSpPr>
            <a:spLocks xmlns:a="http://schemas.openxmlformats.org/drawingml/2006/main" noGrp="1"/>
          </p:cNvSpPr>
          <p:nvPr/>
        </p:nvSpPr>
        <p:spPr>
          <a:xfrm xmlns:a="http://schemas.openxmlformats.org/drawingml/2006/main">
            <a:off x="647700" y="1581150"/>
            <a:ext cx="10896600" cy="0"/>
          </a:xfrm>
          <a:prstGeom xmlns:a="http://schemas.openxmlformats.org/drawingml/2006/main" prst="line">
            <a:avLst/>
          </a:prstGeom>
          <a:noFill xmlns:a="http://schemas.openxmlformats.org/drawingml/2006/main"/>
          <a:ln xmlns:a="http://schemas.openxmlformats.org/drawingml/2006/main" w="9525">
            <a:solidFill>
              <a:srgbClr val="CDD4D5"/>
            </a:solidFill>
            <a:prstDash val="solid"/>
          </a:ln>
        </p:spPr>
        <p:txBody>
          <a:bodyPr xmlns:a="http://schemas.openxmlformats.org/drawingml/2006/main"/>
          <a:lstStyle xmlns:a="http://schemas.openxmlformats.org/drawingml/2006/main"/>
          <a:p xmlns:a="http://schemas.openxmlformats.org/drawingml/2006/main">
            <a:endParaRPr/>
          </a:p>
        </p:txBody>
      </p:sp>
      <p:sp>
        <p:nvSpPr>
          <p:cNvPr id="4" name="Obdélník 3">
            <a:extLst xmlns:a="http://schemas.openxmlformats.org/drawingml/2006/main">
              <a:ext uri="{FF2B5EF4-FFF2-40B4-BE49-F238E27FC236}">
                <a16:creationId xmlns:a16="http://schemas.microsoft.com/office/drawing/2014/main" id="{57B6B83A-DCEE-489A-A8D2-3B3AB051E4F8}"/>
              </a:ext>
            </a:extLst>
          </p:cNvPr>
          <p:cNvSpPr>
            <a:spLocks xmlns:a="http://schemas.openxmlformats.org/drawingml/2006/main" noGrp="1"/>
          </p:cNvSpPr>
          <p:nvPr/>
        </p:nvSpPr>
        <p:spPr>
          <a:xfrm xmlns:a="http://schemas.openxmlformats.org/drawingml/2006/main">
            <a:off x="11087100" y="6486525"/>
            <a:ext cx="4572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r">
              <a:lnSpc>
                <a:spcPct val="105000"/>
              </a:lnSpc>
              <a:buNone/>
              <a:defRPr sz="1125" b="1">
                <a:solidFill>
                  <a:srgbClr val="5E6A70"/>
                </a:solidFill>
                <a:latin typeface="Arial"/>
                <a:ea typeface="Arial"/>
                <a:cs typeface="Arial"/>
              </a:defRPr>
            </a:pPr>
            <a:r>
              <a:rPr sz="1125" b="1">
                <a:solidFill>
                  <a:srgbClr val="5E6A70"/>
                </a:solidFill>
                <a:latin typeface="Arial"/>
                <a:ea typeface="Arial"/>
                <a:cs typeface="Arial"/>
              </a:rPr>
              <a:t>07</a:t>
            </a:r>
          </a:p>
        </p:txBody>
      </p:sp>
      <p:sp>
        <p:nvSpPr>
          <p:cNvPr id="5" name="Obdélník 4">
            <a:extLst xmlns:a="http://schemas.openxmlformats.org/drawingml/2006/main">
              <a:ext uri="{FF2B5EF4-FFF2-40B4-BE49-F238E27FC236}">
                <a16:creationId xmlns:a16="http://schemas.microsoft.com/office/drawing/2014/main" id="{D5B44E70-F9BA-444C-86EA-6D9BF66DC86A}"/>
              </a:ext>
            </a:extLst>
          </p:cNvPr>
          <p:cNvSpPr>
            <a:spLocks xmlns:a="http://schemas.openxmlformats.org/drawingml/2006/main" noGrp="1"/>
          </p:cNvSpPr>
          <p:nvPr/>
        </p:nvSpPr>
        <p:spPr>
          <a:xfrm xmlns:a="http://schemas.openxmlformats.org/drawingml/2006/main">
            <a:off x="647700" y="6486525"/>
            <a:ext cx="4762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125" b="0">
                <a:solidFill>
                  <a:srgbClr val="5E6A70"/>
                </a:solidFill>
                <a:latin typeface="Arial"/>
                <a:ea typeface="Arial"/>
                <a:cs typeface="Arial"/>
              </a:defRPr>
            </a:pPr>
            <a:r>
              <a:rPr sz="1125" b="0">
                <a:solidFill>
                  <a:srgbClr val="5E6A70"/>
                </a:solidFill>
                <a:latin typeface="Arial"/>
                <a:ea typeface="Arial"/>
                <a:cs typeface="Arial"/>
              </a:rPr>
              <a:t>Variantní řešení odkanalizování · veřejné projednání</a:t>
            </a:r>
          </a:p>
        </p:txBody>
      </p:sp>
      <p:sp>
        <p:nvSpPr>
          <p:cNvPr id="6" name="Obdélník: se zakulacenými rohy 5">
            <a:extLst xmlns:a="http://schemas.openxmlformats.org/drawingml/2006/main">
              <a:ext uri="{FF2B5EF4-FFF2-40B4-BE49-F238E27FC236}">
                <a16:creationId xmlns:a16="http://schemas.microsoft.com/office/drawing/2014/main" id="{94E4614B-1BC4-4888-BCBA-9D6D90E4EEF8}"/>
              </a:ext>
            </a:extLst>
          </p:cNvPr>
          <p:cNvSpPr>
            <a:spLocks xmlns:a="http://schemas.openxmlformats.org/drawingml/2006/main" noGrp="1"/>
          </p:cNvSpPr>
          <p:nvPr/>
        </p:nvSpPr>
        <p:spPr>
          <a:xfrm xmlns:a="http://schemas.openxmlformats.org/drawingml/2006/main">
            <a:off x="819150" y="1952625"/>
            <a:ext cx="1428750" cy="323850"/>
          </a:xfrm>
          <a:prstGeom xmlns:a="http://schemas.openxmlformats.org/drawingml/2006/main" prst="roundRect">
            <a:avLst>
              <a:gd name="adj" fmla="val 50000"/>
            </a:avLst>
          </a:prstGeom>
          <a:solidFill xmlns:a="http://schemas.openxmlformats.org/drawingml/2006/main">
            <a:srgbClr val="4F7D61"/>
          </a:solidFill>
          <a:ln xmlns:a="http://schemas.openxmlformats.org/drawingml/2006/main" w="9525">
            <a:solidFill>
              <a:srgbClr val="4F7D61"/>
            </a:solidFill>
            <a:prstDash val="solid"/>
          </a:ln>
        </p:spPr>
        <p:txBody>
          <a:bodyPr xmlns:a="http://schemas.openxmlformats.org/drawingml/2006/main" lIns="76200" tIns="0" rIns="76200" bIns="0" anchor="ct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VARIANTA B</a:t>
            </a:r>
          </a:p>
        </p:txBody>
      </p:sp>
      <p:sp>
        <p:nvSpPr>
          <p:cNvPr id="7" name="Obdélník 6">
            <a:extLst xmlns:a="http://schemas.openxmlformats.org/drawingml/2006/main">
              <a:ext uri="{FF2B5EF4-FFF2-40B4-BE49-F238E27FC236}">
                <a16:creationId xmlns:a16="http://schemas.microsoft.com/office/drawing/2014/main" id="{4AB875DA-6FC6-41C0-BD76-D9324CB17245}"/>
              </a:ext>
            </a:extLst>
          </p:cNvPr>
          <p:cNvSpPr>
            <a:spLocks xmlns:a="http://schemas.openxmlformats.org/drawingml/2006/main" noGrp="1"/>
          </p:cNvSpPr>
          <p:nvPr/>
        </p:nvSpPr>
        <p:spPr>
          <a:xfrm xmlns:a="http://schemas.openxmlformats.org/drawingml/2006/main">
            <a:off x="819150" y="2571750"/>
            <a:ext cx="2381250" cy="1066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6900" b="1">
                <a:solidFill>
                  <a:srgbClr val="4F7D61"/>
                </a:solidFill>
                <a:latin typeface="Arial"/>
                <a:ea typeface="Arial"/>
                <a:cs typeface="Arial"/>
              </a:defRPr>
            </a:pPr>
            <a:r>
              <a:rPr sz="6900" b="1">
                <a:solidFill>
                  <a:srgbClr val="4F7D61"/>
                </a:solidFill>
                <a:latin typeface="Arial"/>
                <a:ea typeface="Arial"/>
                <a:cs typeface="Arial"/>
              </a:rPr>
              <a:t>69</a:t>
            </a:r>
          </a:p>
        </p:txBody>
      </p:sp>
      <p:sp>
        <p:nvSpPr>
          <p:cNvPr id="8" name="Obdélník 7">
            <a:extLst xmlns:a="http://schemas.openxmlformats.org/drawingml/2006/main">
              <a:ext uri="{FF2B5EF4-FFF2-40B4-BE49-F238E27FC236}">
                <a16:creationId xmlns:a16="http://schemas.microsoft.com/office/drawing/2014/main" id="{5427D339-889E-4125-A2EF-FBF191E4FFC1}"/>
              </a:ext>
            </a:extLst>
          </p:cNvPr>
          <p:cNvSpPr>
            <a:spLocks xmlns:a="http://schemas.openxmlformats.org/drawingml/2006/main" noGrp="1"/>
          </p:cNvSpPr>
          <p:nvPr/>
        </p:nvSpPr>
        <p:spPr>
          <a:xfrm xmlns:a="http://schemas.openxmlformats.org/drawingml/2006/main">
            <a:off x="857250" y="3562350"/>
            <a:ext cx="31432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2100" b="1">
                <a:solidFill>
                  <a:srgbClr val="172229"/>
                </a:solidFill>
                <a:latin typeface="Arial"/>
                <a:ea typeface="Arial"/>
                <a:cs typeface="Arial"/>
              </a:defRPr>
            </a:pPr>
            <a:r>
              <a:rPr sz="2100" b="1">
                <a:solidFill>
                  <a:srgbClr val="172229"/>
                </a:solidFill>
                <a:latin typeface="Arial"/>
                <a:ea typeface="Arial"/>
                <a:cs typeface="Arial"/>
              </a:rPr>
              <a:t>domovních čistíren</a:t>
            </a:r>
          </a:p>
        </p:txBody>
      </p:sp>
      <p:sp>
        <p:nvSpPr>
          <p:cNvPr id="9" name="Obdélník 8">
            <a:extLst xmlns:a="http://schemas.openxmlformats.org/drawingml/2006/main">
              <a:ext uri="{FF2B5EF4-FFF2-40B4-BE49-F238E27FC236}">
                <a16:creationId xmlns:a16="http://schemas.microsoft.com/office/drawing/2014/main" id="{6841F688-0C8B-45E1-9D23-68CE7EB1CC4A}"/>
              </a:ext>
            </a:extLst>
          </p:cNvPr>
          <p:cNvSpPr>
            <a:spLocks xmlns:a="http://schemas.openxmlformats.org/drawingml/2006/main" noGrp="1"/>
          </p:cNvSpPr>
          <p:nvPr/>
        </p:nvSpPr>
        <p:spPr>
          <a:xfrm xmlns:a="http://schemas.openxmlformats.org/drawingml/2006/main">
            <a:off x="857250" y="4095750"/>
            <a:ext cx="3333750"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5000"/>
              </a:lnSpc>
              <a:buNone/>
              <a:defRPr sz="1650" b="0">
                <a:solidFill>
                  <a:srgbClr val="5E6A70"/>
                </a:solidFill>
                <a:latin typeface="Arial"/>
                <a:ea typeface="Arial"/>
                <a:cs typeface="Arial"/>
              </a:defRPr>
            </a:pPr>
            <a:r>
              <a:rPr sz="1650" b="0">
                <a:solidFill>
                  <a:srgbClr val="5E6A70"/>
                </a:solidFill>
                <a:latin typeface="Arial"/>
                <a:ea typeface="Arial"/>
                <a:cs typeface="Arial"/>
              </a:rPr>
              <a:t>46 zařízení pro 1–6 EO</a:t>
            </a:r>
          </a:p>
          <a:p xmlns:a="http://schemas.openxmlformats.org/drawingml/2006/main">
            <a:pPr algn="l">
              <a:lnSpc>
                <a:spcPct val="115000"/>
              </a:lnSpc>
              <a:buNone/>
              <a:defRPr sz="1650" b="0">
                <a:solidFill>
                  <a:srgbClr val="5E6A70"/>
                </a:solidFill>
                <a:latin typeface="Arial"/>
                <a:ea typeface="Arial"/>
                <a:cs typeface="Arial"/>
              </a:defRPr>
            </a:pPr>
            <a:r>
              <a:rPr sz="1650" b="0">
                <a:solidFill>
                  <a:srgbClr val="5E6A70"/>
                </a:solidFill>
                <a:latin typeface="Arial"/>
                <a:ea typeface="Arial"/>
                <a:cs typeface="Arial"/>
              </a:rPr>
              <a:t>23 zařízení pro 6–8 EO</a:t>
            </a:r>
          </a:p>
        </p:txBody>
      </p:sp>
      <p:sp>
        <p:nvSpPr>
          <p:cNvPr id="10" name="Přímá spojnice 9">
            <a:extLst xmlns:a="http://schemas.openxmlformats.org/drawingml/2006/main">
              <a:ext uri="{FF2B5EF4-FFF2-40B4-BE49-F238E27FC236}">
                <a16:creationId xmlns:a16="http://schemas.microsoft.com/office/drawing/2014/main" id="{C33BD3F0-5D58-4E17-A151-E312836FBBDB}"/>
              </a:ext>
            </a:extLst>
          </p:cNvPr>
          <p:cNvSpPr>
            <a:spLocks xmlns:a="http://schemas.openxmlformats.org/drawingml/2006/main" noGrp="1"/>
          </p:cNvSpPr>
          <p:nvPr/>
        </p:nvSpPr>
        <p:spPr>
          <a:xfrm xmlns:a="http://schemas.openxmlformats.org/drawingml/2006/main">
            <a:off x="4953000" y="2247900"/>
            <a:ext cx="0" cy="3143250"/>
          </a:xfrm>
          <a:prstGeom xmlns:a="http://schemas.openxmlformats.org/drawingml/2006/main" prst="line">
            <a:avLst/>
          </a:prstGeom>
          <a:noFill xmlns:a="http://schemas.openxmlformats.org/drawingml/2006/main"/>
          <a:ln xmlns:a="http://schemas.openxmlformats.org/drawingml/2006/main" w="9525">
            <a:solidFill>
              <a:srgbClr val="CDD4D5"/>
            </a:solidFill>
            <a:prstDash val="solid"/>
          </a:ln>
        </p:spPr>
        <p:txBody>
          <a:bodyPr xmlns:a="http://schemas.openxmlformats.org/drawingml/2006/main"/>
          <a:lstStyle xmlns:a="http://schemas.openxmlformats.org/drawingml/2006/main"/>
          <a:p xmlns:a="http://schemas.openxmlformats.org/drawingml/2006/main">
            <a:endParaRPr/>
          </a:p>
        </p:txBody>
      </p:sp>
      <p:sp>
        <p:nvSpPr>
          <p:cNvPr id="11" name="Obdélník 10">
            <a:extLst xmlns:a="http://schemas.openxmlformats.org/drawingml/2006/main">
              <a:ext uri="{FF2B5EF4-FFF2-40B4-BE49-F238E27FC236}">
                <a16:creationId xmlns:a16="http://schemas.microsoft.com/office/drawing/2014/main" id="{15AF1EAA-49D8-430D-BD34-B916DC304B30}"/>
              </a:ext>
            </a:extLst>
          </p:cNvPr>
          <p:cNvSpPr>
            <a:spLocks xmlns:a="http://schemas.openxmlformats.org/drawingml/2006/main" noGrp="1"/>
          </p:cNvSpPr>
          <p:nvPr/>
        </p:nvSpPr>
        <p:spPr>
          <a:xfrm xmlns:a="http://schemas.openxmlformats.org/drawingml/2006/main">
            <a:off x="5543550" y="2247900"/>
            <a:ext cx="51435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950" b="1">
                <a:solidFill>
                  <a:srgbClr val="4F7D61"/>
                </a:solidFill>
                <a:latin typeface="Arial"/>
                <a:ea typeface="Arial"/>
                <a:cs typeface="Arial"/>
              </a:defRPr>
            </a:pPr>
            <a:r>
              <a:rPr sz="1950" b="1">
                <a:solidFill>
                  <a:srgbClr val="4F7D61"/>
                </a:solidFill>
                <a:latin typeface="Arial"/>
                <a:ea typeface="Arial"/>
                <a:cs typeface="Arial"/>
              </a:rPr>
              <a:t>Co musí zajistit obec</a:t>
            </a:r>
          </a:p>
        </p:txBody>
      </p:sp>
      <p:sp>
        <p:nvSpPr>
          <p:cNvPr id="12" name="Obdélník 11">
            <a:extLst xmlns:a="http://schemas.openxmlformats.org/drawingml/2006/main">
              <a:ext uri="{FF2B5EF4-FFF2-40B4-BE49-F238E27FC236}">
                <a16:creationId xmlns:a16="http://schemas.microsoft.com/office/drawing/2014/main" id="{4EBC970F-89A8-4E1A-B999-8179B25A52DE}"/>
              </a:ext>
            </a:extLst>
          </p:cNvPr>
          <p:cNvSpPr>
            <a:spLocks xmlns:a="http://schemas.openxmlformats.org/drawingml/2006/main" noGrp="1"/>
          </p:cNvSpPr>
          <p:nvPr/>
        </p:nvSpPr>
        <p:spPr>
          <a:xfrm xmlns:a="http://schemas.openxmlformats.org/drawingml/2006/main">
            <a:off x="5543550" y="2857500"/>
            <a:ext cx="5429250" cy="2286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oAutofit/>
          </a:bodyPr>
          <a:lstStyle xmlns:a="http://schemas.openxmlformats.org/drawingml/2006/main"/>
          <a:p xmlns:a="http://schemas.openxmlformats.org/drawingml/2006/main">
            <a:pPr marL="285760" indent="-285750">
              <a:buFont typeface="Arial"/>
              <a:buChar char="•"/>
            </a:pPr>
            <a:r>
              <a:t>jednotnou</a:t>
            </a:r>
            <a:r>
              <a:t> </a:t>
            </a:r>
            <a:r>
              <a:t>technologii</a:t>
            </a:r>
            <a:r>
              <a:t> a </a:t>
            </a:r>
            <a:r>
              <a:t>pravidla</a:t>
            </a:r>
            <a:r>
              <a:t> </a:t>
            </a:r>
            <a:r>
              <a:t>provozu</a:t>
            </a:r>
            <a:endParaRPr/>
          </a:p>
          <a:p xmlns:a="http://schemas.openxmlformats.org/drawingml/2006/main">
            <a:pPr marL="285760" indent="-285750">
              <a:buFont typeface="Arial"/>
              <a:buChar char="•"/>
            </a:pPr>
            <a:r>
              <a:t>pravidelný</a:t>
            </a:r>
            <a:r>
              <a:t> </a:t>
            </a:r>
            <a:r>
              <a:t>servis</a:t>
            </a:r>
            <a:r>
              <a:t>, </a:t>
            </a:r>
            <a:r>
              <a:t>vzorkování</a:t>
            </a:r>
            <a:r>
              <a:t> a </a:t>
            </a:r>
            <a:r>
              <a:t>evidenci</a:t>
            </a:r>
            <a:endParaRPr/>
          </a:p>
          <a:p xmlns:a="http://schemas.openxmlformats.org/drawingml/2006/main">
            <a:pPr marL="285760" indent="-285750">
              <a:buFont typeface="Arial"/>
              <a:buChar char="•"/>
            </a:pPr>
            <a:r>
              <a:t>organizovaný</a:t>
            </a:r>
            <a:r>
              <a:t> </a:t>
            </a:r>
            <a:r>
              <a:t>odvoz</a:t>
            </a:r>
            <a:r>
              <a:t> a </a:t>
            </a:r>
            <a:r>
              <a:t>likvidaci</a:t>
            </a:r>
            <a:r>
              <a:t> </a:t>
            </a:r>
            <a:r>
              <a:t>kalu</a:t>
            </a:r>
            <a:endParaRPr/>
          </a:p>
        </p:txBody>
      </p:sp>
      <p:sp>
        <p:nvSpPr>
          <p:cNvPr id="13" name="Obdélník: se zakulacenými rohy 12">
            <a:extLst xmlns:a="http://schemas.openxmlformats.org/drawingml/2006/main">
              <a:ext uri="{FF2B5EF4-FFF2-40B4-BE49-F238E27FC236}">
                <a16:creationId xmlns:a16="http://schemas.microsoft.com/office/drawing/2014/main" id="{240BC4E7-71B7-4FEC-8F65-8FC619AD3F45}"/>
              </a:ext>
            </a:extLst>
          </p:cNvPr>
          <p:cNvSpPr>
            <a:spLocks xmlns:a="http://schemas.openxmlformats.org/drawingml/2006/main" noGrp="1"/>
          </p:cNvSpPr>
          <p:nvPr/>
        </p:nvSpPr>
        <p:spPr>
          <a:xfrm xmlns:a="http://schemas.openxmlformats.org/drawingml/2006/main">
            <a:off x="5543550" y="5334000"/>
            <a:ext cx="5429250" cy="628650"/>
          </a:xfrm>
          <a:prstGeom xmlns:a="http://schemas.openxmlformats.org/drawingml/2006/main" prst="roundRect">
            <a:avLst>
              <a:gd name="adj" fmla="val 21212"/>
            </a:avLst>
          </a:prstGeom>
          <a:solidFill xmlns:a="http://schemas.openxmlformats.org/drawingml/2006/main">
            <a:srgbClr val="E2ECE5"/>
          </a:solidFill>
          <a:ln xmlns:a="http://schemas.openxmlformats.org/drawingml/2006/main" w="9525">
            <a:solidFill>
              <a:srgbClr val="E2ECE5"/>
            </a:solidFill>
            <a:prstDash val="solid"/>
          </a:ln>
        </p:spPr>
        <p:txBody>
          <a:bodyPr xmlns:a="http://schemas.openxmlformats.org/drawingml/2006/main"/>
          <a:lstStyle xmlns:a="http://schemas.openxmlformats.org/drawingml/2006/main"/>
          <a:p xmlns:a="http://schemas.openxmlformats.org/drawingml/2006/main">
            <a:endParaRPr/>
          </a:p>
        </p:txBody>
      </p:sp>
      <p:sp>
        <p:nvSpPr>
          <p:cNvPr id="14" name="Obdélník 13">
            <a:extLst xmlns:a="http://schemas.openxmlformats.org/drawingml/2006/main">
              <a:ext uri="{FF2B5EF4-FFF2-40B4-BE49-F238E27FC236}">
                <a16:creationId xmlns:a16="http://schemas.microsoft.com/office/drawing/2014/main" id="{1F241CB6-A3E7-4FC4-B6FE-7D3F71C9A901}"/>
              </a:ext>
            </a:extLst>
          </p:cNvPr>
          <p:cNvSpPr>
            <a:spLocks xmlns:a="http://schemas.openxmlformats.org/drawingml/2006/main" noGrp="1"/>
          </p:cNvSpPr>
          <p:nvPr/>
        </p:nvSpPr>
        <p:spPr>
          <a:xfrm xmlns:a="http://schemas.openxmlformats.org/drawingml/2006/main">
            <a:off x="5810250" y="5505450"/>
            <a:ext cx="48958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ctr">
              <a:lnSpc>
                <a:spcPct val="105000"/>
              </a:lnSpc>
              <a:buNone/>
              <a:defRPr sz="1725" b="1">
                <a:solidFill>
                  <a:srgbClr val="4F7D61"/>
                </a:solidFill>
                <a:latin typeface="Arial"/>
                <a:ea typeface="Arial"/>
                <a:cs typeface="Arial"/>
              </a:defRPr>
            </a:pPr>
            <a:r>
              <a:rPr sz="1725" b="1">
                <a:solidFill>
                  <a:srgbClr val="4F7D61"/>
                </a:solidFill>
                <a:latin typeface="Arial"/>
                <a:ea typeface="Arial"/>
                <a:cs typeface="Arial"/>
              </a:rPr>
              <a:t>Varianta</a:t>
            </a:r>
            <a:r>
              <a:rPr sz="1725" b="1">
                <a:solidFill>
                  <a:srgbClr val="4F7D61"/>
                </a:solidFill>
                <a:latin typeface="Arial"/>
                <a:ea typeface="Arial"/>
                <a:cs typeface="Arial"/>
              </a:rPr>
              <a:t> </a:t>
            </a:r>
            <a:r>
              <a:rPr sz="1725" b="1">
                <a:solidFill>
                  <a:srgbClr val="4F7D61"/>
                </a:solidFill>
                <a:latin typeface="Arial"/>
                <a:ea typeface="Arial"/>
                <a:cs typeface="Arial"/>
              </a:rPr>
              <a:t>odpovídá</a:t>
            </a:r>
            <a:r>
              <a:rPr sz="1725" b="1">
                <a:solidFill>
                  <a:srgbClr val="4F7D61"/>
                </a:solidFill>
                <a:latin typeface="Arial"/>
                <a:ea typeface="Arial"/>
                <a:cs typeface="Arial"/>
              </a:rPr>
              <a:t> </a:t>
            </a:r>
            <a:r>
              <a:rPr sz="1725" b="1">
                <a:solidFill>
                  <a:srgbClr val="4F7D61"/>
                </a:solidFill>
                <a:latin typeface="Arial"/>
                <a:ea typeface="Arial"/>
                <a:cs typeface="Arial"/>
              </a:rPr>
              <a:t>současnému</a:t>
            </a:r>
            <a:r>
              <a:rPr sz="1725" b="1">
                <a:solidFill>
                  <a:srgbClr val="4F7D61"/>
                </a:solidFill>
                <a:latin typeface="Arial"/>
                <a:ea typeface="Arial"/>
                <a:cs typeface="Arial"/>
              </a:rPr>
              <a:t> </a:t>
            </a:r>
            <a:r>
              <a:rPr sz="1725" b="1">
                <a:solidFill>
                  <a:srgbClr val="4F7D61"/>
                </a:solidFill>
                <a:latin typeface="Arial"/>
                <a:ea typeface="Arial"/>
                <a:cs typeface="Arial"/>
              </a:rPr>
              <a:t>návrhu</a:t>
            </a:r>
            <a:r>
              <a:rPr sz="1725" b="1">
                <a:solidFill>
                  <a:srgbClr val="4F7D61"/>
                </a:solidFill>
                <a:latin typeface="Arial"/>
                <a:ea typeface="Arial"/>
                <a:cs typeface="Arial"/>
              </a:rPr>
              <a:t> PRVK.</a:t>
            </a:r>
          </a:p>
        </p:txBody>
      </p:sp>
    </p:spTree>
    <p:extLst>
      <p:ext uri="{BB962C8B-B14F-4D97-AF65-F5344CB8AC3E}">
        <p14:creationId xmlns:p14="http://schemas.microsoft.com/office/powerpoint/2010/main" val="1908074777"/>
      </p:ext>
    </p:extLst>
  </p:cSld>
</p:sld>
</file>

<file path=ppt/slides/slide8.xml><?xml version="1.0" encoding="utf-8"?>
<p:sld xmlns:p="http://schemas.openxmlformats.org/presentationml/2006/main">
  <p:cSld>
    <p:bg>
      <p:bgPr>
        <a:solidFill xmlns:a="http://schemas.openxmlformats.org/drawingml/2006/main">
          <a:srgbClr val="F7F6F1"/>
        </a:solidFill>
      </p:bgPr>
    </p:bg>
    <p:spTree>
      <p:nvGrpSpPr>
        <p:cNvPr id="1" name=""/>
        <p:cNvGrpSpPr/>
        <p:nvPr/>
      </p:nvGrpSpPr>
      <p:grpSpPr>
        <a:xfrm xmlns:a="http://schemas.openxmlformats.org/drawingml/2006/main"/>
      </p:grpSpPr>
      <p:sp>
        <p:nvSpPr>
          <p:cNvPr id="2" name="Obdélník 1">
            <a:extLst xmlns:a="http://schemas.openxmlformats.org/drawingml/2006/main">
              <a:ext uri="{FF2B5EF4-FFF2-40B4-BE49-F238E27FC236}">
                <a16:creationId xmlns:a16="http://schemas.microsoft.com/office/drawing/2014/main" id="{72FE1D6D-5BBA-4FD5-AA21-16A21C94A7F6}"/>
              </a:ext>
            </a:extLst>
          </p:cNvPr>
          <p:cNvSpPr>
            <a:spLocks xmlns:a="http://schemas.openxmlformats.org/drawingml/2006/main" noGrp="1"/>
          </p:cNvSpPr>
          <p:nvPr/>
        </p:nvSpPr>
        <p:spPr>
          <a:xfrm xmlns:a="http://schemas.openxmlformats.org/drawingml/2006/main">
            <a:off x="647700" y="285750"/>
            <a:ext cx="108966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l">
              <a:lnSpc>
                <a:spcPct val="105000"/>
              </a:lnSpc>
              <a:buNone/>
              <a:defRPr sz="3600" b="1">
                <a:solidFill>
                  <a:srgbClr val="172229"/>
                </a:solidFill>
                <a:latin typeface="Arial"/>
                <a:ea typeface="Arial"/>
                <a:cs typeface="Arial"/>
              </a:defRPr>
            </a:pPr>
            <a:r>
              <a:rPr sz="3600" b="1">
                <a:solidFill>
                  <a:srgbClr val="172229"/>
                </a:solidFill>
                <a:latin typeface="Arial"/>
                <a:ea typeface="Arial"/>
                <a:cs typeface="Arial"/>
              </a:rPr>
              <a:t>Radošice</a:t>
            </a:r>
            <a:r>
              <a:rPr sz="3600" b="1">
                <a:solidFill>
                  <a:srgbClr val="172229"/>
                </a:solidFill>
                <a:latin typeface="Arial"/>
                <a:ea typeface="Arial"/>
                <a:cs typeface="Arial"/>
              </a:rPr>
              <a:t>: </a:t>
            </a:r>
            <a:r>
              <a:rPr sz="3600" b="1">
                <a:solidFill>
                  <a:srgbClr val="172229"/>
                </a:solidFill>
                <a:latin typeface="Arial"/>
                <a:ea typeface="Arial"/>
                <a:cs typeface="Arial"/>
              </a:rPr>
              <a:t>centrální</a:t>
            </a:r>
            <a:r>
              <a:rPr sz="3600" b="1">
                <a:solidFill>
                  <a:srgbClr val="172229"/>
                </a:solidFill>
                <a:latin typeface="Arial"/>
                <a:ea typeface="Arial"/>
                <a:cs typeface="Arial"/>
              </a:rPr>
              <a:t> </a:t>
            </a:r>
            <a:r>
              <a:rPr sz="3600" b="1">
                <a:solidFill>
                  <a:srgbClr val="172229"/>
                </a:solidFill>
                <a:latin typeface="Arial"/>
                <a:ea typeface="Arial"/>
                <a:cs typeface="Arial"/>
              </a:rPr>
              <a:t>varianta</a:t>
            </a:r>
            <a:r>
              <a:rPr sz="3600" b="1">
                <a:solidFill>
                  <a:srgbClr val="172229"/>
                </a:solidFill>
                <a:latin typeface="Arial"/>
                <a:ea typeface="Arial"/>
                <a:cs typeface="Arial"/>
              </a:rPr>
              <a:t> </a:t>
            </a:r>
            <a:r>
              <a:rPr sz="3600" b="1">
                <a:solidFill>
                  <a:srgbClr val="172229"/>
                </a:solidFill>
                <a:latin typeface="Arial"/>
                <a:ea typeface="Arial"/>
                <a:cs typeface="Arial"/>
              </a:rPr>
              <a:t>stojí</a:t>
            </a:r>
            <a:r>
              <a:rPr sz="3600" b="1">
                <a:solidFill>
                  <a:srgbClr val="172229"/>
                </a:solidFill>
                <a:latin typeface="Arial"/>
                <a:ea typeface="Arial"/>
                <a:cs typeface="Arial"/>
              </a:rPr>
              <a:t> </a:t>
            </a:r>
            <a:r>
              <a:rPr sz="3600" b="1">
                <a:solidFill>
                  <a:srgbClr val="172229"/>
                </a:solidFill>
                <a:latin typeface="Arial"/>
                <a:ea typeface="Arial"/>
                <a:cs typeface="Arial"/>
              </a:rPr>
              <a:t>asi</a:t>
            </a:r>
            <a:r>
              <a:rPr sz="3600" b="1">
                <a:solidFill>
                  <a:srgbClr val="172229"/>
                </a:solidFill>
                <a:latin typeface="Arial"/>
                <a:ea typeface="Arial"/>
                <a:cs typeface="Arial"/>
              </a:rPr>
              <a:t> 2,5</a:t>
            </a:r>
            <a:r>
              <a:rPr sz="3600" b="1">
                <a:solidFill>
                  <a:srgbClr val="172229"/>
                </a:solidFill>
                <a:latin typeface="Arial"/>
                <a:ea typeface="Arial"/>
                <a:cs typeface="Arial"/>
              </a:rPr>
              <a:t> </a:t>
            </a:r>
            <a:r>
              <a:rPr sz="3600" b="1">
                <a:solidFill>
                  <a:srgbClr val="172229"/>
                </a:solidFill>
                <a:latin typeface="Arial"/>
                <a:ea typeface="Arial"/>
                <a:cs typeface="Arial"/>
              </a:rPr>
              <a:t>× </a:t>
            </a:r>
            <a:r>
              <a:rPr sz="3600" b="1">
                <a:solidFill>
                  <a:srgbClr val="172229"/>
                </a:solidFill>
                <a:latin typeface="Arial"/>
                <a:ea typeface="Arial"/>
                <a:cs typeface="Arial"/>
              </a:rPr>
              <a:t>více</a:t>
            </a:r>
            <a:endParaRPr sz="3600" b="1">
              <a:solidFill>
                <a:srgbClr val="172229"/>
              </a:solidFill>
              <a:latin typeface="Arial"/>
              <a:ea typeface="Arial"/>
              <a:cs typeface="Arial"/>
            </a:endParaRPr>
          </a:p>
        </p:txBody>
      </p:sp>
      <p:sp>
        <p:nvSpPr>
          <p:cNvPr id="3" name="Přímá spojnice 2">
            <a:extLst xmlns:a="http://schemas.openxmlformats.org/drawingml/2006/main">
              <a:ext uri="{FF2B5EF4-FFF2-40B4-BE49-F238E27FC236}">
                <a16:creationId xmlns:a16="http://schemas.microsoft.com/office/drawing/2014/main" id="{0FA01257-57A5-40BC-9FE9-A7F0526648D5}"/>
              </a:ext>
            </a:extLst>
          </p:cNvPr>
          <p:cNvSpPr>
            <a:spLocks xmlns:a="http://schemas.openxmlformats.org/drawingml/2006/main" noGrp="1"/>
          </p:cNvSpPr>
          <p:nvPr/>
        </p:nvSpPr>
        <p:spPr>
          <a:xfrm xmlns:a="http://schemas.openxmlformats.org/drawingml/2006/main">
            <a:off x="647700" y="1581150"/>
            <a:ext cx="10896600" cy="0"/>
          </a:xfrm>
          <a:prstGeom xmlns:a="http://schemas.openxmlformats.org/drawingml/2006/main" prst="line">
            <a:avLst/>
          </a:prstGeom>
          <a:noFill xmlns:a="http://schemas.openxmlformats.org/drawingml/2006/main"/>
          <a:ln xmlns:a="http://schemas.openxmlformats.org/drawingml/2006/main" w="9525">
            <a:solidFill>
              <a:srgbClr val="CDD4D5"/>
            </a:solidFill>
            <a:prstDash val="solid"/>
          </a:ln>
        </p:spPr>
        <p:txBody>
          <a:bodyPr xmlns:a="http://schemas.openxmlformats.org/drawingml/2006/main"/>
          <a:lstStyle xmlns:a="http://schemas.openxmlformats.org/drawingml/2006/main"/>
          <a:p xmlns:a="http://schemas.openxmlformats.org/drawingml/2006/main">
            <a:endParaRPr/>
          </a:p>
        </p:txBody>
      </p:sp>
      <p:sp>
        <p:nvSpPr>
          <p:cNvPr id="4" name="Obdélník 3">
            <a:extLst xmlns:a="http://schemas.openxmlformats.org/drawingml/2006/main">
              <a:ext uri="{FF2B5EF4-FFF2-40B4-BE49-F238E27FC236}">
                <a16:creationId xmlns:a16="http://schemas.microsoft.com/office/drawing/2014/main" id="{EBAF01FD-BE59-4468-9F73-6B71009DC0CE}"/>
              </a:ext>
            </a:extLst>
          </p:cNvPr>
          <p:cNvSpPr>
            <a:spLocks xmlns:a="http://schemas.openxmlformats.org/drawingml/2006/main" noGrp="1"/>
          </p:cNvSpPr>
          <p:nvPr/>
        </p:nvSpPr>
        <p:spPr>
          <a:xfrm xmlns:a="http://schemas.openxmlformats.org/drawingml/2006/main">
            <a:off x="11087100" y="6486525"/>
            <a:ext cx="4572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r">
              <a:lnSpc>
                <a:spcPct val="105000"/>
              </a:lnSpc>
              <a:buNone/>
              <a:defRPr sz="1125" b="1">
                <a:solidFill>
                  <a:srgbClr val="5E6A70"/>
                </a:solidFill>
                <a:latin typeface="Arial"/>
                <a:ea typeface="Arial"/>
                <a:cs typeface="Arial"/>
              </a:defRPr>
            </a:pPr>
            <a:r>
              <a:rPr sz="1125" b="1">
                <a:solidFill>
                  <a:srgbClr val="5E6A70"/>
                </a:solidFill>
                <a:latin typeface="Arial"/>
                <a:ea typeface="Arial"/>
                <a:cs typeface="Arial"/>
              </a:rPr>
              <a:t>08</a:t>
            </a:r>
          </a:p>
        </p:txBody>
      </p:sp>
      <p:sp>
        <p:nvSpPr>
          <p:cNvPr id="5" name="Obdélník 4">
            <a:extLst xmlns:a="http://schemas.openxmlformats.org/drawingml/2006/main">
              <a:ext uri="{FF2B5EF4-FFF2-40B4-BE49-F238E27FC236}">
                <a16:creationId xmlns:a16="http://schemas.microsoft.com/office/drawing/2014/main" id="{890F8B10-E4A9-4642-83B2-8CEB62FFE8E7}"/>
              </a:ext>
            </a:extLst>
          </p:cNvPr>
          <p:cNvSpPr>
            <a:spLocks xmlns:a="http://schemas.openxmlformats.org/drawingml/2006/main" noGrp="1"/>
          </p:cNvSpPr>
          <p:nvPr/>
        </p:nvSpPr>
        <p:spPr>
          <a:xfrm xmlns:a="http://schemas.openxmlformats.org/drawingml/2006/main">
            <a:off x="647700" y="6486525"/>
            <a:ext cx="4762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125" b="0">
                <a:solidFill>
                  <a:srgbClr val="5E6A70"/>
                </a:solidFill>
                <a:latin typeface="Arial"/>
                <a:ea typeface="Arial"/>
                <a:cs typeface="Arial"/>
              </a:defRPr>
            </a:pPr>
            <a:r>
              <a:rPr sz="1125" b="0">
                <a:solidFill>
                  <a:srgbClr val="5E6A70"/>
                </a:solidFill>
                <a:latin typeface="Arial"/>
                <a:ea typeface="Arial"/>
                <a:cs typeface="Arial"/>
              </a:rPr>
              <a:t>Variantní řešení odkanalizování · veřejné projednání</a:t>
            </a:r>
          </a:p>
        </p:txBody>
      </p:sp>
      <p:graphicFrame>
        <p:nvGraphicFramePr>
          <p:cNvPr id="20" name="Chart"/>
          <p:cNvGraphicFramePr/>
          <p:nvPr/>
        </p:nvGraphicFramePr>
        <p:xfrm>
          <a:off xmlns:a="http://schemas.openxmlformats.org/drawingml/2006/main" x="800100" y="2000250"/>
          <a:ext xmlns:a="http://schemas.openxmlformats.org/drawingml/2006/main" cx="7239000" cy="3562350"/>
        </p:xfrm>
        <a:graphic xmlns:a="http://schemas.openxmlformats.org/drawingml/2006/main">
          <a:graphicData uri="http://schemas.openxmlformats.org/drawingml/2006/chart">
            <c:chart xmlns:r="http://schemas.openxmlformats.org/officeDocument/2006/relationships" xmlns:c="http://schemas.openxmlformats.org/drawingml/2006/chart" r:id="Rca81e8d490d14c64"/>
          </a:graphicData>
        </a:graphic>
      </p:graphicFrame>
      <p:sp>
        <p:nvSpPr>
          <p:cNvPr id="7" name="Obdélník 6">
            <a:extLst xmlns:a="http://schemas.openxmlformats.org/drawingml/2006/main">
              <a:ext uri="{FF2B5EF4-FFF2-40B4-BE49-F238E27FC236}">
                <a16:creationId xmlns:a16="http://schemas.microsoft.com/office/drawing/2014/main" id="{49608D91-71A3-46AE-97E1-DEC0FD36A4F2}"/>
              </a:ext>
            </a:extLst>
          </p:cNvPr>
          <p:cNvSpPr>
            <a:spLocks xmlns:a="http://schemas.openxmlformats.org/drawingml/2006/main" noGrp="1"/>
          </p:cNvSpPr>
          <p:nvPr/>
        </p:nvSpPr>
        <p:spPr>
          <a:xfrm xmlns:a="http://schemas.openxmlformats.org/drawingml/2006/main">
            <a:off x="8610600" y="2133600"/>
            <a:ext cx="2667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575" b="1">
                <a:solidFill>
                  <a:srgbClr val="5E6A70"/>
                </a:solidFill>
                <a:latin typeface="Arial"/>
                <a:ea typeface="Arial"/>
                <a:cs typeface="Arial"/>
              </a:defRPr>
            </a:pPr>
            <a:r>
              <a:rPr sz="1575" b="1">
                <a:solidFill>
                  <a:srgbClr val="5E6A70"/>
                </a:solidFill>
                <a:latin typeface="Arial"/>
                <a:ea typeface="Arial"/>
                <a:cs typeface="Arial"/>
              </a:rPr>
              <a:t>Doporučená metodika 3</a:t>
            </a:r>
          </a:p>
        </p:txBody>
      </p:sp>
      <p:sp>
        <p:nvSpPr>
          <p:cNvPr id="8" name="Obdélník 7">
            <a:extLst xmlns:a="http://schemas.openxmlformats.org/drawingml/2006/main">
              <a:ext uri="{FF2B5EF4-FFF2-40B4-BE49-F238E27FC236}">
                <a16:creationId xmlns:a16="http://schemas.microsoft.com/office/drawing/2014/main" id="{087E700B-9BB1-47B5-8CFC-A9AD059D7AA6}"/>
              </a:ext>
            </a:extLst>
          </p:cNvPr>
          <p:cNvSpPr>
            <a:spLocks xmlns:a="http://schemas.openxmlformats.org/drawingml/2006/main" noGrp="1"/>
          </p:cNvSpPr>
          <p:nvPr/>
        </p:nvSpPr>
        <p:spPr>
          <a:xfrm xmlns:a="http://schemas.openxmlformats.org/drawingml/2006/main">
            <a:off x="8610600" y="2647950"/>
            <a:ext cx="26670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3150" b="1">
                <a:solidFill>
                  <a:srgbClr val="2F6F8F"/>
                </a:solidFill>
                <a:latin typeface="Arial"/>
                <a:ea typeface="Arial"/>
                <a:cs typeface="Arial"/>
              </a:defRPr>
            </a:pPr>
            <a:r>
              <a:rPr sz="3150" b="1">
                <a:solidFill>
                  <a:srgbClr val="2F6F8F"/>
                </a:solidFill>
                <a:latin typeface="Arial"/>
                <a:ea typeface="Arial"/>
                <a:cs typeface="Arial"/>
              </a:rPr>
              <a:t>44,6 mil.</a:t>
            </a:r>
            <a:r>
              <a:rPr sz="3150" b="1">
                <a:solidFill>
                  <a:srgbClr val="2F6F8F"/>
                </a:solidFill>
                <a:latin typeface="Arial"/>
                <a:ea typeface="Arial"/>
                <a:cs typeface="Arial"/>
              </a:rPr>
              <a:t> Kč</a:t>
            </a:r>
            <a:endParaRPr sz="3150" b="1">
              <a:solidFill>
                <a:srgbClr val="2F6F8F"/>
              </a:solidFill>
              <a:latin typeface="Arial"/>
              <a:ea typeface="Arial"/>
              <a:cs typeface="Arial"/>
            </a:endParaRPr>
          </a:p>
        </p:txBody>
      </p:sp>
      <p:sp>
        <p:nvSpPr>
          <p:cNvPr id="9" name="Obdélník 8">
            <a:extLst xmlns:a="http://schemas.openxmlformats.org/drawingml/2006/main">
              <a:ext uri="{FF2B5EF4-FFF2-40B4-BE49-F238E27FC236}">
                <a16:creationId xmlns:a16="http://schemas.microsoft.com/office/drawing/2014/main" id="{B3DFF1BB-0D28-49AE-AFCB-D37CC8E34D24}"/>
              </a:ext>
            </a:extLst>
          </p:cNvPr>
          <p:cNvSpPr>
            <a:spLocks xmlns:a="http://schemas.openxmlformats.org/drawingml/2006/main" noGrp="1"/>
          </p:cNvSpPr>
          <p:nvPr/>
        </p:nvSpPr>
        <p:spPr>
          <a:xfrm xmlns:a="http://schemas.openxmlformats.org/drawingml/2006/main">
            <a:off x="8610600" y="3181350"/>
            <a:ext cx="2667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500" b="0">
                <a:solidFill>
                  <a:srgbClr val="5E6A70"/>
                </a:solidFill>
                <a:latin typeface="Arial"/>
                <a:ea typeface="Arial"/>
                <a:cs typeface="Arial"/>
              </a:defRPr>
            </a:pPr>
            <a:r>
              <a:rPr sz="1500" b="0">
                <a:solidFill>
                  <a:srgbClr val="5E6A70"/>
                </a:solidFill>
                <a:latin typeface="Arial"/>
                <a:ea typeface="Arial"/>
                <a:cs typeface="Arial"/>
              </a:rPr>
              <a:t>centrální řešení</a:t>
            </a:r>
          </a:p>
        </p:txBody>
      </p:sp>
      <p:sp>
        <p:nvSpPr>
          <p:cNvPr id="10" name="Obdélník 9">
            <a:extLst xmlns:a="http://schemas.openxmlformats.org/drawingml/2006/main">
              <a:ext uri="{FF2B5EF4-FFF2-40B4-BE49-F238E27FC236}">
                <a16:creationId xmlns:a16="http://schemas.microsoft.com/office/drawing/2014/main" id="{8B32AF3E-42D1-4A09-AAF6-2930F302A766}"/>
              </a:ext>
            </a:extLst>
          </p:cNvPr>
          <p:cNvSpPr>
            <a:spLocks xmlns:a="http://schemas.openxmlformats.org/drawingml/2006/main" noGrp="1"/>
          </p:cNvSpPr>
          <p:nvPr/>
        </p:nvSpPr>
        <p:spPr>
          <a:xfrm xmlns:a="http://schemas.openxmlformats.org/drawingml/2006/main">
            <a:off x="8610600" y="3810000"/>
            <a:ext cx="26670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3150" b="1">
                <a:solidFill>
                  <a:srgbClr val="4F7D61"/>
                </a:solidFill>
                <a:latin typeface="Arial"/>
                <a:ea typeface="Arial"/>
                <a:cs typeface="Arial"/>
              </a:defRPr>
            </a:pPr>
            <a:r>
              <a:rPr sz="3150" b="1">
                <a:solidFill>
                  <a:srgbClr val="4F7D61"/>
                </a:solidFill>
                <a:latin typeface="Arial"/>
                <a:ea typeface="Arial"/>
                <a:cs typeface="Arial"/>
              </a:rPr>
              <a:t>17,9 mil.</a:t>
            </a:r>
            <a:r>
              <a:rPr sz="3150" b="1">
                <a:solidFill>
                  <a:srgbClr val="4F7D61"/>
                </a:solidFill>
                <a:latin typeface="Arial"/>
                <a:ea typeface="Arial"/>
                <a:cs typeface="Arial"/>
              </a:rPr>
              <a:t> Kč</a:t>
            </a:r>
            <a:endParaRPr sz="3150" b="1">
              <a:solidFill>
                <a:srgbClr val="4F7D61"/>
              </a:solidFill>
              <a:latin typeface="Arial"/>
              <a:ea typeface="Arial"/>
              <a:cs typeface="Arial"/>
            </a:endParaRPr>
          </a:p>
        </p:txBody>
      </p:sp>
      <p:sp>
        <p:nvSpPr>
          <p:cNvPr id="11" name="Obdélník 10">
            <a:extLst xmlns:a="http://schemas.openxmlformats.org/drawingml/2006/main">
              <a:ext uri="{FF2B5EF4-FFF2-40B4-BE49-F238E27FC236}">
                <a16:creationId xmlns:a16="http://schemas.microsoft.com/office/drawing/2014/main" id="{2CD4839C-745E-4C0C-916F-D5B0A9215A26}"/>
              </a:ext>
            </a:extLst>
          </p:cNvPr>
          <p:cNvSpPr>
            <a:spLocks xmlns:a="http://schemas.openxmlformats.org/drawingml/2006/main" noGrp="1"/>
          </p:cNvSpPr>
          <p:nvPr/>
        </p:nvSpPr>
        <p:spPr>
          <a:xfrm xmlns:a="http://schemas.openxmlformats.org/drawingml/2006/main">
            <a:off x="8610600" y="4343400"/>
            <a:ext cx="2667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500" b="0">
                <a:solidFill>
                  <a:srgbClr val="5E6A70"/>
                </a:solidFill>
                <a:latin typeface="Arial"/>
                <a:ea typeface="Arial"/>
                <a:cs typeface="Arial"/>
              </a:defRPr>
            </a:pPr>
            <a:r>
              <a:rPr sz="1500" b="0">
                <a:solidFill>
                  <a:srgbClr val="5E6A70"/>
                </a:solidFill>
                <a:latin typeface="Arial"/>
                <a:ea typeface="Arial"/>
                <a:cs typeface="Arial"/>
              </a:rPr>
              <a:t>soubor DČOV</a:t>
            </a:r>
          </a:p>
        </p:txBody>
      </p:sp>
      <p:sp>
        <p:nvSpPr>
          <p:cNvPr id="14" name="Obdélník 13">
            <a:extLst xmlns:a="http://schemas.openxmlformats.org/drawingml/2006/main">
              <a:ext uri="{FF2B5EF4-FFF2-40B4-BE49-F238E27FC236}">
                <a16:creationId xmlns:a16="http://schemas.microsoft.com/office/drawing/2014/main" id="{1E7515B6-BCF0-404B-A53F-212E7945C558}"/>
              </a:ext>
            </a:extLst>
          </p:cNvPr>
          <p:cNvSpPr>
            <a:spLocks xmlns:a="http://schemas.openxmlformats.org/drawingml/2006/main" noGrp="1"/>
          </p:cNvSpPr>
          <p:nvPr/>
        </p:nvSpPr>
        <p:spPr>
          <a:xfrm xmlns:a="http://schemas.openxmlformats.org/drawingml/2006/main">
            <a:off x="800100" y="5924550"/>
            <a:ext cx="104775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200" b="0">
                <a:solidFill>
                  <a:srgbClr val="5E6A70"/>
                </a:solidFill>
                <a:latin typeface="Arial"/>
                <a:ea typeface="Arial"/>
                <a:cs typeface="Arial"/>
              </a:defRPr>
            </a:pPr>
            <a:r>
              <a:rPr sz="1200" b="0">
                <a:solidFill>
                  <a:srgbClr val="5E6A70"/>
                </a:solidFill>
                <a:latin typeface="Arial"/>
                <a:ea typeface="Arial"/>
                <a:cs typeface="Arial"/>
              </a:rPr>
              <a:t>Orientační</a:t>
            </a:r>
            <a:r>
              <a:rPr sz="1200" b="0">
                <a:solidFill>
                  <a:srgbClr val="5E6A70"/>
                </a:solidFill>
                <a:latin typeface="Arial"/>
                <a:ea typeface="Arial"/>
                <a:cs typeface="Arial"/>
              </a:rPr>
              <a:t> </a:t>
            </a:r>
            <a:r>
              <a:rPr sz="1200" b="0">
                <a:solidFill>
                  <a:srgbClr val="5E6A70"/>
                </a:solidFill>
                <a:latin typeface="Arial"/>
                <a:ea typeface="Arial"/>
                <a:cs typeface="Arial"/>
              </a:rPr>
              <a:t>investiční</a:t>
            </a:r>
            <a:r>
              <a:rPr sz="1200" b="0">
                <a:solidFill>
                  <a:srgbClr val="5E6A70"/>
                </a:solidFill>
                <a:latin typeface="Arial"/>
                <a:ea typeface="Arial"/>
                <a:cs typeface="Arial"/>
              </a:rPr>
              <a:t> </a:t>
            </a:r>
            <a:r>
              <a:rPr sz="1200" b="0">
                <a:solidFill>
                  <a:srgbClr val="5E6A70"/>
                </a:solidFill>
                <a:latin typeface="Arial"/>
                <a:ea typeface="Arial"/>
                <a:cs typeface="Arial"/>
              </a:rPr>
              <a:t>náklady</a:t>
            </a:r>
            <a:r>
              <a:rPr sz="1200" b="0">
                <a:solidFill>
                  <a:srgbClr val="5E6A70"/>
                </a:solidFill>
                <a:latin typeface="Arial"/>
                <a:ea typeface="Arial"/>
                <a:cs typeface="Arial"/>
              </a:rPr>
              <a:t>; </a:t>
            </a:r>
            <a:r>
              <a:rPr sz="1200" b="0">
                <a:solidFill>
                  <a:srgbClr val="5E6A70"/>
                </a:solidFill>
                <a:latin typeface="Arial"/>
                <a:ea typeface="Arial"/>
                <a:cs typeface="Arial"/>
              </a:rPr>
              <a:t>podle</a:t>
            </a:r>
            <a:r>
              <a:rPr sz="1200" b="0">
                <a:solidFill>
                  <a:srgbClr val="5E6A70"/>
                </a:solidFill>
                <a:latin typeface="Arial"/>
                <a:ea typeface="Arial"/>
                <a:cs typeface="Arial"/>
              </a:rPr>
              <a:t> </a:t>
            </a:r>
            <a:r>
              <a:rPr sz="1200" b="0">
                <a:solidFill>
                  <a:srgbClr val="5E6A70"/>
                </a:solidFill>
                <a:latin typeface="Arial"/>
                <a:ea typeface="Arial"/>
                <a:cs typeface="Arial"/>
              </a:rPr>
              <a:t>studie</a:t>
            </a:r>
            <a:r>
              <a:rPr sz="1200" b="0">
                <a:solidFill>
                  <a:srgbClr val="5E6A70"/>
                </a:solidFill>
                <a:latin typeface="Arial"/>
                <a:ea typeface="Arial"/>
                <a:cs typeface="Arial"/>
              </a:rPr>
              <a:t> se </a:t>
            </a:r>
            <a:r>
              <a:rPr sz="1200" b="0">
                <a:solidFill>
                  <a:srgbClr val="5E6A70"/>
                </a:solidFill>
                <a:latin typeface="Arial"/>
                <a:ea typeface="Arial"/>
                <a:cs typeface="Arial"/>
              </a:rPr>
              <a:t>reálnému</a:t>
            </a:r>
            <a:r>
              <a:rPr sz="1200" b="0">
                <a:solidFill>
                  <a:srgbClr val="5E6A70"/>
                </a:solidFill>
                <a:latin typeface="Arial"/>
                <a:ea typeface="Arial"/>
                <a:cs typeface="Arial"/>
              </a:rPr>
              <a:t> </a:t>
            </a:r>
            <a:r>
              <a:rPr sz="1200" b="0">
                <a:solidFill>
                  <a:srgbClr val="5E6A70"/>
                </a:solidFill>
                <a:latin typeface="Arial"/>
                <a:ea typeface="Arial"/>
                <a:cs typeface="Arial"/>
              </a:rPr>
              <a:t>výsledku</a:t>
            </a:r>
            <a:r>
              <a:rPr sz="1200" b="0">
                <a:solidFill>
                  <a:srgbClr val="5E6A70"/>
                </a:solidFill>
                <a:latin typeface="Arial"/>
                <a:ea typeface="Arial"/>
                <a:cs typeface="Arial"/>
              </a:rPr>
              <a:t> </a:t>
            </a:r>
            <a:r>
              <a:rPr sz="1200" b="0">
                <a:solidFill>
                  <a:srgbClr val="5E6A70"/>
                </a:solidFill>
                <a:latin typeface="Arial"/>
                <a:ea typeface="Arial"/>
                <a:cs typeface="Arial"/>
              </a:rPr>
              <a:t>nejvíce</a:t>
            </a:r>
            <a:r>
              <a:rPr sz="1200" b="0">
                <a:solidFill>
                  <a:srgbClr val="5E6A70"/>
                </a:solidFill>
                <a:latin typeface="Arial"/>
                <a:ea typeface="Arial"/>
                <a:cs typeface="Arial"/>
              </a:rPr>
              <a:t> </a:t>
            </a:r>
            <a:r>
              <a:rPr sz="1200" b="0">
                <a:solidFill>
                  <a:srgbClr val="5E6A70"/>
                </a:solidFill>
                <a:latin typeface="Arial"/>
                <a:ea typeface="Arial"/>
                <a:cs typeface="Arial"/>
              </a:rPr>
              <a:t>blíží</a:t>
            </a:r>
            <a:r>
              <a:rPr sz="1200" b="0">
                <a:solidFill>
                  <a:srgbClr val="5E6A70"/>
                </a:solidFill>
                <a:latin typeface="Arial"/>
                <a:ea typeface="Arial"/>
                <a:cs typeface="Arial"/>
              </a:rPr>
              <a:t> </a:t>
            </a:r>
            <a:r>
              <a:rPr sz="1200" b="0">
                <a:solidFill>
                  <a:srgbClr val="5E6A70"/>
                </a:solidFill>
                <a:latin typeface="Arial"/>
                <a:ea typeface="Arial"/>
                <a:cs typeface="Arial"/>
              </a:rPr>
              <a:t>metodika</a:t>
            </a:r>
            <a:r>
              <a:rPr sz="1200" b="0">
                <a:solidFill>
                  <a:srgbClr val="5E6A70"/>
                </a:solidFill>
                <a:latin typeface="Arial"/>
                <a:ea typeface="Arial"/>
                <a:cs typeface="Arial"/>
              </a:rPr>
              <a:t> č. 3.</a:t>
            </a:r>
          </a:p>
        </p:txBody>
      </p:sp>
    </p:spTree>
    <p:extLst>
      <p:ext uri="{BB962C8B-B14F-4D97-AF65-F5344CB8AC3E}">
        <p14:creationId xmlns:p14="http://schemas.microsoft.com/office/powerpoint/2010/main" val="62467862"/>
      </p:ext>
    </p:extLst>
  </p:cSld>
</p:sld>
</file>

<file path=ppt/slides/slide9.xml><?xml version="1.0" encoding="utf-8"?>
<p:sld xmlns:p="http://schemas.openxmlformats.org/presentationml/2006/main">
  <p:cSld>
    <p:bg>
      <p:bgPr>
        <a:solidFill xmlns:a="http://schemas.openxmlformats.org/drawingml/2006/main">
          <a:srgbClr val="F7F6F1"/>
        </a:solidFill>
      </p:bgPr>
    </p:bg>
    <p:spTree>
      <p:nvGrpSpPr>
        <p:cNvPr id="1" name=""/>
        <p:cNvGrpSpPr/>
        <p:nvPr/>
      </p:nvGrpSpPr>
      <p:grpSpPr>
        <a:xfrm xmlns:a="http://schemas.openxmlformats.org/drawingml/2006/main"/>
      </p:grpSpPr>
      <p:sp>
        <p:nvSpPr>
          <p:cNvPr id="2" name="Obdélník 1">
            <a:extLst xmlns:a="http://schemas.openxmlformats.org/drawingml/2006/main">
              <a:ext uri="{FF2B5EF4-FFF2-40B4-BE49-F238E27FC236}">
                <a16:creationId xmlns:a16="http://schemas.microsoft.com/office/drawing/2014/main" id="{30A09468-8781-4082-87F4-4D2E25D64AF2}"/>
              </a:ext>
            </a:extLst>
          </p:cNvPr>
          <p:cNvSpPr>
            <a:spLocks xmlns:a="http://schemas.openxmlformats.org/drawingml/2006/main" noGrp="1"/>
          </p:cNvSpPr>
          <p:nvPr/>
        </p:nvSpPr>
        <p:spPr>
          <a:xfrm xmlns:a="http://schemas.openxmlformats.org/drawingml/2006/main">
            <a:off x="708660" y="533400"/>
            <a:ext cx="108966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lgn="l">
              <a:lnSpc>
                <a:spcPct val="105000"/>
              </a:lnSpc>
              <a:buNone/>
              <a:defRPr sz="3600" b="1">
                <a:solidFill>
                  <a:srgbClr val="172229"/>
                </a:solidFill>
                <a:latin typeface="Arial"/>
                <a:ea typeface="Arial"/>
                <a:cs typeface="Arial"/>
              </a:defRPr>
            </a:pPr>
            <a:r>
              <a:rPr sz="3600" b="1">
                <a:solidFill>
                  <a:srgbClr val="172229"/>
                </a:solidFill>
                <a:latin typeface="Arial"/>
                <a:ea typeface="Arial"/>
                <a:cs typeface="Arial"/>
              </a:rPr>
              <a:t>Radošice: celkové roční náklady</a:t>
            </a:r>
          </a:p>
        </p:txBody>
      </p:sp>
      <p:sp>
        <p:nvSpPr>
          <p:cNvPr id="3" name="Přímá spojnice 2">
            <a:extLst xmlns:a="http://schemas.openxmlformats.org/drawingml/2006/main">
              <a:ext uri="{FF2B5EF4-FFF2-40B4-BE49-F238E27FC236}">
                <a16:creationId xmlns:a16="http://schemas.microsoft.com/office/drawing/2014/main" id="{DE0900D3-E5E3-4B76-A304-D78A9FEB37C2}"/>
              </a:ext>
            </a:extLst>
          </p:cNvPr>
          <p:cNvSpPr>
            <a:spLocks xmlns:a="http://schemas.openxmlformats.org/drawingml/2006/main" noGrp="1"/>
          </p:cNvSpPr>
          <p:nvPr/>
        </p:nvSpPr>
        <p:spPr>
          <a:xfrm xmlns:a="http://schemas.openxmlformats.org/drawingml/2006/main">
            <a:off x="647700" y="1581150"/>
            <a:ext cx="10896600" cy="0"/>
          </a:xfrm>
          <a:prstGeom xmlns:a="http://schemas.openxmlformats.org/drawingml/2006/main" prst="line">
            <a:avLst/>
          </a:prstGeom>
          <a:noFill xmlns:a="http://schemas.openxmlformats.org/drawingml/2006/main"/>
          <a:ln xmlns:a="http://schemas.openxmlformats.org/drawingml/2006/main" w="9525">
            <a:solidFill>
              <a:srgbClr val="CDD4D5"/>
            </a:solidFill>
            <a:prstDash val="solid"/>
          </a:ln>
        </p:spPr>
        <p:txBody>
          <a:bodyPr xmlns:a="http://schemas.openxmlformats.org/drawingml/2006/main"/>
          <a:lstStyle xmlns:a="http://schemas.openxmlformats.org/drawingml/2006/main"/>
          <a:p xmlns:a="http://schemas.openxmlformats.org/drawingml/2006/main">
            <a:endParaRPr/>
          </a:p>
        </p:txBody>
      </p:sp>
      <p:sp>
        <p:nvSpPr>
          <p:cNvPr id="4" name="Obdélník 3">
            <a:extLst xmlns:a="http://schemas.openxmlformats.org/drawingml/2006/main">
              <a:ext uri="{FF2B5EF4-FFF2-40B4-BE49-F238E27FC236}">
                <a16:creationId xmlns:a16="http://schemas.microsoft.com/office/drawing/2014/main" id="{2052020C-D18D-497F-9BB1-4E7A61DCDF74}"/>
              </a:ext>
            </a:extLst>
          </p:cNvPr>
          <p:cNvSpPr>
            <a:spLocks xmlns:a="http://schemas.openxmlformats.org/drawingml/2006/main" noGrp="1"/>
          </p:cNvSpPr>
          <p:nvPr/>
        </p:nvSpPr>
        <p:spPr>
          <a:xfrm xmlns:a="http://schemas.openxmlformats.org/drawingml/2006/main">
            <a:off x="11087100" y="6486525"/>
            <a:ext cx="4572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r">
              <a:lnSpc>
                <a:spcPct val="105000"/>
              </a:lnSpc>
              <a:buNone/>
              <a:defRPr sz="1125" b="1">
                <a:solidFill>
                  <a:srgbClr val="5E6A70"/>
                </a:solidFill>
                <a:latin typeface="Arial"/>
                <a:ea typeface="Arial"/>
                <a:cs typeface="Arial"/>
              </a:defRPr>
            </a:pPr>
            <a:r>
              <a:rPr sz="1125" b="1">
                <a:solidFill>
                  <a:srgbClr val="5E6A70"/>
                </a:solidFill>
                <a:latin typeface="Arial"/>
                <a:ea typeface="Arial"/>
                <a:cs typeface="Arial"/>
              </a:rPr>
              <a:t>09</a:t>
            </a:r>
          </a:p>
        </p:txBody>
      </p:sp>
      <p:sp>
        <p:nvSpPr>
          <p:cNvPr id="5" name="Obdélník 4">
            <a:extLst xmlns:a="http://schemas.openxmlformats.org/drawingml/2006/main">
              <a:ext uri="{FF2B5EF4-FFF2-40B4-BE49-F238E27FC236}">
                <a16:creationId xmlns:a16="http://schemas.microsoft.com/office/drawing/2014/main" id="{46CA6206-2592-4B76-8780-F92291DA8847}"/>
              </a:ext>
            </a:extLst>
          </p:cNvPr>
          <p:cNvSpPr>
            <a:spLocks xmlns:a="http://schemas.openxmlformats.org/drawingml/2006/main" noGrp="1"/>
          </p:cNvSpPr>
          <p:nvPr/>
        </p:nvSpPr>
        <p:spPr>
          <a:xfrm xmlns:a="http://schemas.openxmlformats.org/drawingml/2006/main">
            <a:off x="647700" y="6486525"/>
            <a:ext cx="4762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125" b="0">
                <a:solidFill>
                  <a:srgbClr val="5E6A70"/>
                </a:solidFill>
                <a:latin typeface="Arial"/>
                <a:ea typeface="Arial"/>
                <a:cs typeface="Arial"/>
              </a:defRPr>
            </a:pPr>
            <a:r>
              <a:rPr sz="1125" b="0">
                <a:solidFill>
                  <a:srgbClr val="5E6A70"/>
                </a:solidFill>
                <a:latin typeface="Arial"/>
                <a:ea typeface="Arial"/>
                <a:cs typeface="Arial"/>
              </a:rPr>
              <a:t>Variantní řešení odkanalizování · veřejné projednání</a:t>
            </a:r>
          </a:p>
        </p:txBody>
      </p:sp>
      <p:graphicFrame>
        <p:nvGraphicFramePr>
          <p:cNvPr id="16" name="Chart"/>
          <p:cNvGraphicFramePr/>
          <p:nvPr/>
        </p:nvGraphicFramePr>
        <p:xfrm>
          <a:off xmlns:a="http://schemas.openxmlformats.org/drawingml/2006/main" x="781050" y="2190750"/>
          <a:ext xmlns:a="http://schemas.openxmlformats.org/drawingml/2006/main" cx="7429500" cy="3333750"/>
        </p:xfrm>
        <a:graphic xmlns:a="http://schemas.openxmlformats.org/drawingml/2006/main">
          <a:graphicData uri="http://schemas.openxmlformats.org/drawingml/2006/chart">
            <c:chart xmlns:r="http://schemas.openxmlformats.org/officeDocument/2006/relationships" xmlns:c="http://schemas.openxmlformats.org/drawingml/2006/chart" r:id="R6910122b950941a6"/>
          </a:graphicData>
        </a:graphic>
      </p:graphicFrame>
      <p:sp>
        <p:nvSpPr>
          <p:cNvPr id="7" name="Obdélník 6">
            <a:extLst xmlns:a="http://schemas.openxmlformats.org/drawingml/2006/main">
              <a:ext uri="{FF2B5EF4-FFF2-40B4-BE49-F238E27FC236}">
                <a16:creationId xmlns:a16="http://schemas.microsoft.com/office/drawing/2014/main" id="{8D68FCA5-692A-42A5-9EB4-5852CB3B0425}"/>
              </a:ext>
            </a:extLst>
          </p:cNvPr>
          <p:cNvSpPr>
            <a:spLocks xmlns:a="http://schemas.openxmlformats.org/drawingml/2006/main" noGrp="1"/>
          </p:cNvSpPr>
          <p:nvPr/>
        </p:nvSpPr>
        <p:spPr>
          <a:xfrm xmlns:a="http://schemas.openxmlformats.org/drawingml/2006/main">
            <a:off x="8763000" y="2362200"/>
            <a:ext cx="25717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3300" b="1">
                <a:solidFill>
                  <a:srgbClr val="2F6F8F"/>
                </a:solidFill>
                <a:latin typeface="Arial"/>
                <a:ea typeface="Arial"/>
                <a:cs typeface="Arial"/>
              </a:defRPr>
            </a:pPr>
            <a:r>
              <a:rPr sz="3300" b="1">
                <a:solidFill>
                  <a:srgbClr val="2F6F8F"/>
                </a:solidFill>
                <a:latin typeface="Arial"/>
                <a:ea typeface="Arial"/>
                <a:cs typeface="Arial"/>
              </a:rPr>
              <a:t>1,33 mil.</a:t>
            </a:r>
            <a:r>
              <a:rPr sz="3300" b="1">
                <a:solidFill>
                  <a:srgbClr val="2F6F8F"/>
                </a:solidFill>
                <a:latin typeface="Arial"/>
                <a:ea typeface="Arial"/>
                <a:cs typeface="Arial"/>
              </a:rPr>
              <a:t> Kč</a:t>
            </a:r>
            <a:endParaRPr sz="3300" b="1">
              <a:solidFill>
                <a:srgbClr val="2F6F8F"/>
              </a:solidFill>
              <a:latin typeface="Arial"/>
              <a:ea typeface="Arial"/>
              <a:cs typeface="Arial"/>
            </a:endParaRPr>
          </a:p>
        </p:txBody>
      </p:sp>
      <p:sp>
        <p:nvSpPr>
          <p:cNvPr id="8" name="Obdélník 7">
            <a:extLst xmlns:a="http://schemas.openxmlformats.org/drawingml/2006/main">
              <a:ext uri="{FF2B5EF4-FFF2-40B4-BE49-F238E27FC236}">
                <a16:creationId xmlns:a16="http://schemas.microsoft.com/office/drawing/2014/main" id="{80DBCB46-B4FC-4EE3-A168-EF0CD3271B52}"/>
              </a:ext>
            </a:extLst>
          </p:cNvPr>
          <p:cNvSpPr>
            <a:spLocks xmlns:a="http://schemas.openxmlformats.org/drawingml/2006/main" noGrp="1"/>
          </p:cNvSpPr>
          <p:nvPr/>
        </p:nvSpPr>
        <p:spPr>
          <a:xfrm xmlns:a="http://schemas.openxmlformats.org/drawingml/2006/main">
            <a:off x="8763000" y="2952750"/>
            <a:ext cx="2571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500" b="0">
                <a:solidFill>
                  <a:srgbClr val="5E6A70"/>
                </a:solidFill>
                <a:latin typeface="Arial"/>
                <a:ea typeface="Arial"/>
                <a:cs typeface="Arial"/>
              </a:defRPr>
            </a:pPr>
            <a:r>
              <a:rPr sz="1500" b="0">
                <a:solidFill>
                  <a:srgbClr val="5E6A70"/>
                </a:solidFill>
                <a:latin typeface="Arial"/>
                <a:ea typeface="Arial"/>
                <a:cs typeface="Arial"/>
              </a:rPr>
              <a:t>A · celkem za rok</a:t>
            </a:r>
          </a:p>
        </p:txBody>
      </p:sp>
      <p:sp>
        <p:nvSpPr>
          <p:cNvPr id="9" name="Obdélník 8">
            <a:extLst xmlns:a="http://schemas.openxmlformats.org/drawingml/2006/main">
              <a:ext uri="{FF2B5EF4-FFF2-40B4-BE49-F238E27FC236}">
                <a16:creationId xmlns:a16="http://schemas.microsoft.com/office/drawing/2014/main" id="{1C0CF4C9-C0A8-4FD9-AC18-AB8CC3649589}"/>
              </a:ext>
            </a:extLst>
          </p:cNvPr>
          <p:cNvSpPr>
            <a:spLocks xmlns:a="http://schemas.openxmlformats.org/drawingml/2006/main" noGrp="1"/>
          </p:cNvSpPr>
          <p:nvPr/>
        </p:nvSpPr>
        <p:spPr>
          <a:xfrm xmlns:a="http://schemas.openxmlformats.org/drawingml/2006/main">
            <a:off x="8763000" y="3695700"/>
            <a:ext cx="25717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3300" b="1">
                <a:solidFill>
                  <a:srgbClr val="4F7D61"/>
                </a:solidFill>
                <a:latin typeface="Arial"/>
                <a:ea typeface="Arial"/>
                <a:cs typeface="Arial"/>
              </a:defRPr>
            </a:pPr>
            <a:r>
              <a:rPr sz="3300" b="1">
                <a:solidFill>
                  <a:srgbClr val="4F7D61"/>
                </a:solidFill>
                <a:latin typeface="Arial"/>
                <a:ea typeface="Arial"/>
                <a:cs typeface="Arial"/>
              </a:rPr>
              <a:t>0,79 mil.</a:t>
            </a:r>
            <a:r>
              <a:rPr sz="3300" b="1">
                <a:solidFill>
                  <a:srgbClr val="4F7D61"/>
                </a:solidFill>
                <a:latin typeface="Arial"/>
                <a:ea typeface="Arial"/>
                <a:cs typeface="Arial"/>
              </a:rPr>
              <a:t> Kč</a:t>
            </a:r>
            <a:endParaRPr sz="3300" b="1">
              <a:solidFill>
                <a:srgbClr val="4F7D61"/>
              </a:solidFill>
              <a:latin typeface="Arial"/>
              <a:ea typeface="Arial"/>
              <a:cs typeface="Arial"/>
            </a:endParaRPr>
          </a:p>
        </p:txBody>
      </p:sp>
      <p:sp>
        <p:nvSpPr>
          <p:cNvPr id="10" name="Obdélník 9">
            <a:extLst xmlns:a="http://schemas.openxmlformats.org/drawingml/2006/main">
              <a:ext uri="{FF2B5EF4-FFF2-40B4-BE49-F238E27FC236}">
                <a16:creationId xmlns:a16="http://schemas.microsoft.com/office/drawing/2014/main" id="{AAD1DD6F-E0F6-4B45-8999-047EE4E834AB}"/>
              </a:ext>
            </a:extLst>
          </p:cNvPr>
          <p:cNvSpPr>
            <a:spLocks xmlns:a="http://schemas.openxmlformats.org/drawingml/2006/main" noGrp="1"/>
          </p:cNvSpPr>
          <p:nvPr/>
        </p:nvSpPr>
        <p:spPr>
          <a:xfrm xmlns:a="http://schemas.openxmlformats.org/drawingml/2006/main">
            <a:off x="8763000" y="4286250"/>
            <a:ext cx="2571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5000"/>
              </a:lnSpc>
              <a:buNone/>
              <a:defRPr sz="1500" b="0">
                <a:solidFill>
                  <a:srgbClr val="5E6A70"/>
                </a:solidFill>
                <a:latin typeface="Arial"/>
                <a:ea typeface="Arial"/>
                <a:cs typeface="Arial"/>
              </a:defRPr>
            </a:pPr>
            <a:r>
              <a:rPr sz="1500" b="0">
                <a:solidFill>
                  <a:srgbClr val="5E6A70"/>
                </a:solidFill>
                <a:latin typeface="Arial"/>
                <a:ea typeface="Arial"/>
                <a:cs typeface="Arial"/>
              </a:rPr>
              <a:t>B · celkem za rok</a:t>
            </a:r>
          </a:p>
        </p:txBody>
      </p:sp>
    </p:spTree>
    <p:extLst>
      <p:ext uri="{BB962C8B-B14F-4D97-AF65-F5344CB8AC3E}">
        <p14:creationId xmlns:p14="http://schemas.microsoft.com/office/powerpoint/2010/main" val="36775392"/>
      </p:ext>
    </p:extLst>
  </p:cSld>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rotWithShape="1">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2026-09-02T05:20:22.3570000Z</dcterms:created>
  <dcterms:modified xsi:type="dcterms:W3CDTF">2026-09-02T05:20:22.3570000Z</dcterms:modified>
</coreProperties>
</file>